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2.xml" ContentType="application/vnd.openxmlformats-officedocument.theme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theme/theme3.xml" ContentType="application/vnd.openxmlformats-officedocument.theme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theme/theme4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theme/theme5.xml" ContentType="application/vnd.openxmlformats-officedocument.them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theme/theme6.xml" ContentType="application/vnd.openxmlformats-officedocument.them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theme/theme7.xml" ContentType="application/vnd.openxmlformats-officedocument.theme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theme/theme8.xml" ContentType="application/vnd.openxmlformats-officedocument.theme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theme/theme9.xml" ContentType="application/vnd.openxmlformats-officedocument.theme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theme/theme10.xml" ContentType="application/vnd.openxmlformats-officedocument.theme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theme/theme11.xml" ContentType="application/vnd.openxmlformats-officedocument.theme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theme/theme12.xml" ContentType="application/vnd.openxmlformats-officedocument.theme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theme/theme13.xml" ContentType="application/vnd.openxmlformats-officedocument.theme+xml"/>
  <Override PartName="/ppt/theme/theme14.xml" ContentType="application/vnd.openxmlformats-officedocument.theme+xml"/>
  <Override PartName="/ppt/theme/theme1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28" r:id="rId1"/>
    <p:sldMasterId id="2147483871" r:id="rId2"/>
    <p:sldMasterId id="2147483934" r:id="rId3"/>
    <p:sldMasterId id="2147483973" r:id="rId4"/>
    <p:sldMasterId id="2147483978" r:id="rId5"/>
    <p:sldMasterId id="2147483983" r:id="rId6"/>
    <p:sldMasterId id="2147483988" r:id="rId7"/>
    <p:sldMasterId id="2147483993" r:id="rId8"/>
    <p:sldMasterId id="2147483998" r:id="rId9"/>
    <p:sldMasterId id="2147484003" r:id="rId10"/>
    <p:sldMasterId id="2147484008" r:id="rId11"/>
    <p:sldMasterId id="2147484013" r:id="rId12"/>
    <p:sldMasterId id="2147484083" r:id="rId13"/>
  </p:sldMasterIdLst>
  <p:notesMasterIdLst>
    <p:notesMasterId r:id="rId15"/>
  </p:notesMasterIdLst>
  <p:handoutMasterIdLst>
    <p:handoutMasterId r:id="rId16"/>
  </p:handoutMasterIdLst>
  <p:sldIdLst>
    <p:sldId id="946" r:id="rId14"/>
  </p:sldIdLst>
  <p:sldSz cx="9906000" cy="6858000" type="A4"/>
  <p:notesSz cx="6797675" cy="9928225"/>
  <p:defaultTextStyle>
    <a:defPPr>
      <a:defRPr lang="ru-RU"/>
    </a:defPPr>
    <a:lvl1pPr marL="0" algn="l" defTabSz="957824" rtl="0" eaLnBrk="1" latinLnBrk="0" hangingPunct="1">
      <a:defRPr sz="1912" kern="1200">
        <a:solidFill>
          <a:schemeClr val="tx1"/>
        </a:solidFill>
        <a:latin typeface="+mn-lt"/>
        <a:ea typeface="+mn-ea"/>
        <a:cs typeface="+mn-cs"/>
      </a:defRPr>
    </a:lvl1pPr>
    <a:lvl2pPr marL="478912" algn="l" defTabSz="957824" rtl="0" eaLnBrk="1" latinLnBrk="0" hangingPunct="1">
      <a:defRPr sz="1912" kern="1200">
        <a:solidFill>
          <a:schemeClr val="tx1"/>
        </a:solidFill>
        <a:latin typeface="+mn-lt"/>
        <a:ea typeface="+mn-ea"/>
        <a:cs typeface="+mn-cs"/>
      </a:defRPr>
    </a:lvl2pPr>
    <a:lvl3pPr marL="957824" algn="l" defTabSz="957824" rtl="0" eaLnBrk="1" latinLnBrk="0" hangingPunct="1">
      <a:defRPr sz="1912" kern="1200">
        <a:solidFill>
          <a:schemeClr val="tx1"/>
        </a:solidFill>
        <a:latin typeface="+mn-lt"/>
        <a:ea typeface="+mn-ea"/>
        <a:cs typeface="+mn-cs"/>
      </a:defRPr>
    </a:lvl3pPr>
    <a:lvl4pPr marL="1436736" algn="l" defTabSz="957824" rtl="0" eaLnBrk="1" latinLnBrk="0" hangingPunct="1">
      <a:defRPr sz="1912" kern="1200">
        <a:solidFill>
          <a:schemeClr val="tx1"/>
        </a:solidFill>
        <a:latin typeface="+mn-lt"/>
        <a:ea typeface="+mn-ea"/>
        <a:cs typeface="+mn-cs"/>
      </a:defRPr>
    </a:lvl4pPr>
    <a:lvl5pPr marL="1915648" algn="l" defTabSz="957824" rtl="0" eaLnBrk="1" latinLnBrk="0" hangingPunct="1">
      <a:defRPr sz="1912" kern="1200">
        <a:solidFill>
          <a:schemeClr val="tx1"/>
        </a:solidFill>
        <a:latin typeface="+mn-lt"/>
        <a:ea typeface="+mn-ea"/>
        <a:cs typeface="+mn-cs"/>
      </a:defRPr>
    </a:lvl5pPr>
    <a:lvl6pPr marL="2394560" algn="l" defTabSz="957824" rtl="0" eaLnBrk="1" latinLnBrk="0" hangingPunct="1">
      <a:defRPr sz="1912" kern="1200">
        <a:solidFill>
          <a:schemeClr val="tx1"/>
        </a:solidFill>
        <a:latin typeface="+mn-lt"/>
        <a:ea typeface="+mn-ea"/>
        <a:cs typeface="+mn-cs"/>
      </a:defRPr>
    </a:lvl6pPr>
    <a:lvl7pPr marL="2873472" algn="l" defTabSz="957824" rtl="0" eaLnBrk="1" latinLnBrk="0" hangingPunct="1">
      <a:defRPr sz="1912" kern="1200">
        <a:solidFill>
          <a:schemeClr val="tx1"/>
        </a:solidFill>
        <a:latin typeface="+mn-lt"/>
        <a:ea typeface="+mn-ea"/>
        <a:cs typeface="+mn-cs"/>
      </a:defRPr>
    </a:lvl7pPr>
    <a:lvl8pPr marL="3352384" algn="l" defTabSz="957824" rtl="0" eaLnBrk="1" latinLnBrk="0" hangingPunct="1">
      <a:defRPr sz="1912" kern="1200">
        <a:solidFill>
          <a:schemeClr val="tx1"/>
        </a:solidFill>
        <a:latin typeface="+mn-lt"/>
        <a:ea typeface="+mn-ea"/>
        <a:cs typeface="+mn-cs"/>
      </a:defRPr>
    </a:lvl8pPr>
    <a:lvl9pPr marL="3831296" algn="l" defTabSz="957824" rtl="0" eaLnBrk="1" latinLnBrk="0" hangingPunct="1">
      <a:defRPr sz="1912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4190" userDrawn="1">
          <p15:clr>
            <a:srgbClr val="A4A3A4"/>
          </p15:clr>
        </p15:guide>
        <p15:guide id="2" orient="horz" pos="2332" userDrawn="1">
          <p15:clr>
            <a:srgbClr val="A4A3A4"/>
          </p15:clr>
        </p15:guide>
        <p15:guide id="3" pos="337" userDrawn="1">
          <p15:clr>
            <a:srgbClr val="A4A3A4"/>
          </p15:clr>
        </p15:guide>
        <p15:guide id="4" pos="3120" userDrawn="1">
          <p15:clr>
            <a:srgbClr val="A4A3A4"/>
          </p15:clr>
        </p15:guide>
        <p15:guide id="5" pos="4033" userDrawn="1">
          <p15:clr>
            <a:srgbClr val="A4A3A4"/>
          </p15:clr>
        </p15:guide>
        <p15:guide id="6" pos="2468" userDrawn="1">
          <p15:clr>
            <a:srgbClr val="A4A3A4"/>
          </p15:clr>
        </p15:guide>
        <p15:guide id="7" pos="3293" userDrawn="1">
          <p15:clr>
            <a:srgbClr val="A4A3A4"/>
          </p15:clr>
        </p15:guide>
        <p15:guide id="8" pos="5932" userDrawn="1">
          <p15:clr>
            <a:srgbClr val="A4A3A4"/>
          </p15:clr>
        </p15:guide>
        <p15:guide id="9" pos="5859" userDrawn="1">
          <p15:clr>
            <a:srgbClr val="A4A3A4"/>
          </p15:clr>
        </p15:guide>
        <p15:guide id="10" pos="2802" userDrawn="1">
          <p15:clr>
            <a:srgbClr val="A4A3A4"/>
          </p15:clr>
        </p15:guide>
        <p15:guide id="11" pos="351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9D9D9"/>
    <a:srgbClr val="537F23"/>
    <a:srgbClr val="76B531"/>
    <a:srgbClr val="131008"/>
    <a:srgbClr val="7D71A3"/>
    <a:srgbClr val="52B9E1"/>
    <a:srgbClr val="467DB5"/>
    <a:srgbClr val="955F98"/>
    <a:srgbClr val="7D71A1"/>
    <a:srgbClr val="7D70A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735" autoAdjust="0"/>
    <p:restoredTop sz="94434" autoAdjust="0"/>
  </p:normalViewPr>
  <p:slideViewPr>
    <p:cSldViewPr>
      <p:cViewPr>
        <p:scale>
          <a:sx n="89" d="100"/>
          <a:sy n="89" d="100"/>
        </p:scale>
        <p:origin x="-302" y="-58"/>
      </p:cViewPr>
      <p:guideLst>
        <p:guide orient="horz" pos="4190"/>
        <p:guide orient="horz" pos="2332"/>
        <p:guide pos="337"/>
        <p:guide pos="3120"/>
        <p:guide pos="4033"/>
        <p:guide pos="2468"/>
        <p:guide pos="3293"/>
        <p:guide pos="5932"/>
        <p:guide pos="5859"/>
        <p:guide pos="2802"/>
        <p:guide pos="3512"/>
      </p:guideLst>
    </p:cSldViewPr>
  </p:slideViewPr>
  <p:outlineViewPr>
    <p:cViewPr>
      <p:scale>
        <a:sx n="33" d="100"/>
        <a:sy n="33" d="100"/>
      </p:scale>
      <p:origin x="0" y="356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1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Master" Target="slideMasters/slideMaster13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5" Type="http://schemas.openxmlformats.org/officeDocument/2006/relationships/slideMaster" Target="slideMasters/slideMaster5.xml"/><Relationship Id="rId15" Type="http://schemas.openxmlformats.org/officeDocument/2006/relationships/notesMaster" Target="notesMasters/notesMaster1.xml"/><Relationship Id="rId10" Type="http://schemas.openxmlformats.org/officeDocument/2006/relationships/slideMaster" Target="slideMasters/slideMaster10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60" cy="496412"/>
          </a:xfrm>
          <a:prstGeom prst="rect">
            <a:avLst/>
          </a:prstGeom>
        </p:spPr>
        <p:txBody>
          <a:bodyPr vert="horz" lIns="92117" tIns="46058" rIns="92117" bIns="46058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2" y="0"/>
            <a:ext cx="2945660" cy="496412"/>
          </a:xfrm>
          <a:prstGeom prst="rect">
            <a:avLst/>
          </a:prstGeom>
        </p:spPr>
        <p:txBody>
          <a:bodyPr vert="horz" lIns="92117" tIns="46058" rIns="92117" bIns="46058" rtlCol="0"/>
          <a:lstStyle>
            <a:lvl1pPr algn="r">
              <a:defRPr sz="1200"/>
            </a:lvl1pPr>
          </a:lstStyle>
          <a:p>
            <a:fld id="{3EFE8F48-518E-45D7-8E2F-81EAFEDACB4B}" type="datetimeFigureOut">
              <a:rPr lang="ru-RU" smtClean="0"/>
              <a:t>12.03.2020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30090"/>
            <a:ext cx="2945660" cy="496412"/>
          </a:xfrm>
          <a:prstGeom prst="rect">
            <a:avLst/>
          </a:prstGeom>
        </p:spPr>
        <p:txBody>
          <a:bodyPr vert="horz" lIns="92117" tIns="46058" rIns="92117" bIns="46058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2" y="9430090"/>
            <a:ext cx="2945660" cy="496412"/>
          </a:xfrm>
          <a:prstGeom prst="rect">
            <a:avLst/>
          </a:prstGeom>
        </p:spPr>
        <p:txBody>
          <a:bodyPr vert="horz" lIns="92117" tIns="46058" rIns="92117" bIns="46058" rtlCol="0" anchor="b"/>
          <a:lstStyle>
            <a:lvl1pPr algn="r">
              <a:defRPr sz="1200"/>
            </a:lvl1pPr>
          </a:lstStyle>
          <a:p>
            <a:fld id="{D3D3AAB1-C1C3-40FB-A831-6BB6913BE0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38272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60" cy="496412"/>
          </a:xfrm>
          <a:prstGeom prst="rect">
            <a:avLst/>
          </a:prstGeom>
        </p:spPr>
        <p:txBody>
          <a:bodyPr vert="horz" lIns="92117" tIns="46058" rIns="92117" bIns="46058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2" y="0"/>
            <a:ext cx="2945660" cy="496412"/>
          </a:xfrm>
          <a:prstGeom prst="rect">
            <a:avLst/>
          </a:prstGeom>
        </p:spPr>
        <p:txBody>
          <a:bodyPr vert="horz" lIns="92117" tIns="46058" rIns="92117" bIns="46058" rtlCol="0"/>
          <a:lstStyle>
            <a:lvl1pPr algn="r">
              <a:defRPr sz="1200"/>
            </a:lvl1pPr>
          </a:lstStyle>
          <a:p>
            <a:fld id="{116E73D2-0DB3-4D3F-BA46-2F6089FCDCA0}" type="datetimeFigureOut">
              <a:rPr lang="ru-RU" smtClean="0"/>
              <a:t>12.03.2020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709613" y="744538"/>
            <a:ext cx="537845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117" tIns="46058" rIns="92117" bIns="46058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908"/>
            <a:ext cx="5438140" cy="4467701"/>
          </a:xfrm>
          <a:prstGeom prst="rect">
            <a:avLst/>
          </a:prstGeom>
        </p:spPr>
        <p:txBody>
          <a:bodyPr vert="horz" lIns="92117" tIns="46058" rIns="92117" bIns="46058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0"/>
            <a:ext cx="2945660" cy="496412"/>
          </a:xfrm>
          <a:prstGeom prst="rect">
            <a:avLst/>
          </a:prstGeom>
        </p:spPr>
        <p:txBody>
          <a:bodyPr vert="horz" lIns="92117" tIns="46058" rIns="92117" bIns="46058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2" y="9430090"/>
            <a:ext cx="2945660" cy="496412"/>
          </a:xfrm>
          <a:prstGeom prst="rect">
            <a:avLst/>
          </a:prstGeom>
        </p:spPr>
        <p:txBody>
          <a:bodyPr vert="horz" lIns="92117" tIns="46058" rIns="92117" bIns="46058" rtlCol="0" anchor="b"/>
          <a:lstStyle>
            <a:lvl1pPr algn="r">
              <a:defRPr sz="1200"/>
            </a:lvl1pPr>
          </a:lstStyle>
          <a:p>
            <a:fld id="{4AEBD501-1932-4DA5-A84C-37914F66083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021454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874166" rtl="0" eaLnBrk="1" latinLnBrk="0" hangingPunct="1">
      <a:defRPr sz="1147" kern="1200">
        <a:solidFill>
          <a:schemeClr val="tx1"/>
        </a:solidFill>
        <a:latin typeface="+mn-lt"/>
        <a:ea typeface="+mn-ea"/>
        <a:cs typeface="+mn-cs"/>
      </a:defRPr>
    </a:lvl1pPr>
    <a:lvl2pPr marL="437083" algn="l" defTabSz="874166" rtl="0" eaLnBrk="1" latinLnBrk="0" hangingPunct="1">
      <a:defRPr sz="1147" kern="1200">
        <a:solidFill>
          <a:schemeClr val="tx1"/>
        </a:solidFill>
        <a:latin typeface="+mn-lt"/>
        <a:ea typeface="+mn-ea"/>
        <a:cs typeface="+mn-cs"/>
      </a:defRPr>
    </a:lvl2pPr>
    <a:lvl3pPr marL="874166" algn="l" defTabSz="874166" rtl="0" eaLnBrk="1" latinLnBrk="0" hangingPunct="1">
      <a:defRPr sz="1147" kern="1200">
        <a:solidFill>
          <a:schemeClr val="tx1"/>
        </a:solidFill>
        <a:latin typeface="+mn-lt"/>
        <a:ea typeface="+mn-ea"/>
        <a:cs typeface="+mn-cs"/>
      </a:defRPr>
    </a:lvl3pPr>
    <a:lvl4pPr marL="1311250" algn="l" defTabSz="874166" rtl="0" eaLnBrk="1" latinLnBrk="0" hangingPunct="1">
      <a:defRPr sz="1147" kern="1200">
        <a:solidFill>
          <a:schemeClr val="tx1"/>
        </a:solidFill>
        <a:latin typeface="+mn-lt"/>
        <a:ea typeface="+mn-ea"/>
        <a:cs typeface="+mn-cs"/>
      </a:defRPr>
    </a:lvl4pPr>
    <a:lvl5pPr marL="1748333" algn="l" defTabSz="874166" rtl="0" eaLnBrk="1" latinLnBrk="0" hangingPunct="1">
      <a:defRPr sz="1147" kern="1200">
        <a:solidFill>
          <a:schemeClr val="tx1"/>
        </a:solidFill>
        <a:latin typeface="+mn-lt"/>
        <a:ea typeface="+mn-ea"/>
        <a:cs typeface="+mn-cs"/>
      </a:defRPr>
    </a:lvl5pPr>
    <a:lvl6pPr marL="2185416" algn="l" defTabSz="874166" rtl="0" eaLnBrk="1" latinLnBrk="0" hangingPunct="1">
      <a:defRPr sz="1147" kern="1200">
        <a:solidFill>
          <a:schemeClr val="tx1"/>
        </a:solidFill>
        <a:latin typeface="+mn-lt"/>
        <a:ea typeface="+mn-ea"/>
        <a:cs typeface="+mn-cs"/>
      </a:defRPr>
    </a:lvl6pPr>
    <a:lvl7pPr marL="2622499" algn="l" defTabSz="874166" rtl="0" eaLnBrk="1" latinLnBrk="0" hangingPunct="1">
      <a:defRPr sz="1147" kern="1200">
        <a:solidFill>
          <a:schemeClr val="tx1"/>
        </a:solidFill>
        <a:latin typeface="+mn-lt"/>
        <a:ea typeface="+mn-ea"/>
        <a:cs typeface="+mn-cs"/>
      </a:defRPr>
    </a:lvl7pPr>
    <a:lvl8pPr marL="3059582" algn="l" defTabSz="874166" rtl="0" eaLnBrk="1" latinLnBrk="0" hangingPunct="1">
      <a:defRPr sz="1147" kern="1200">
        <a:solidFill>
          <a:schemeClr val="tx1"/>
        </a:solidFill>
        <a:latin typeface="+mn-lt"/>
        <a:ea typeface="+mn-ea"/>
        <a:cs typeface="+mn-cs"/>
      </a:defRPr>
    </a:lvl8pPr>
    <a:lvl9pPr marL="3496666" algn="l" defTabSz="874166" rtl="0" eaLnBrk="1" latinLnBrk="0" hangingPunct="1">
      <a:defRPr sz="114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>
          <a:xfrm>
            <a:off x="550471" y="5334831"/>
            <a:ext cx="5792746" cy="24626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C3A632B-FBDE-46D4-BF6F-6D14421E6342}" type="slidenum">
              <a:rPr lang="ru-RU" smtClean="0">
                <a:solidFill>
                  <a:prstClr val="black"/>
                </a:solidFill>
              </a:rPr>
              <a:pPr>
                <a:defRPr/>
              </a:pPr>
              <a:t>1</a:t>
            </a:fld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6184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8.png"/><Relationship Id="rId4" Type="http://schemas.openxmlformats.org/officeDocument/2006/relationships/image" Target="../media/image7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slideMaster" Target="../slideMasters/slideMaster4.xml"/><Relationship Id="rId7" Type="http://schemas.openxmlformats.org/officeDocument/2006/relationships/image" Target="../media/image16.png"/><Relationship Id="rId2" Type="http://schemas.openxmlformats.org/officeDocument/2006/relationships/tags" Target="../tags/tag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emf"/><Relationship Id="rId5" Type="http://schemas.openxmlformats.org/officeDocument/2006/relationships/image" Target="../media/image15.emf"/><Relationship Id="rId4" Type="http://schemas.openxmlformats.org/officeDocument/2006/relationships/oleObject" Target="../embeddings/oleObject2.bin"/><Relationship Id="rId9" Type="http://schemas.openxmlformats.org/officeDocument/2006/relationships/image" Target="../media/image14.png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slideMaster" Target="../slideMasters/slideMaster5.xml"/><Relationship Id="rId7" Type="http://schemas.openxmlformats.org/officeDocument/2006/relationships/image" Target="../media/image16.png"/><Relationship Id="rId2" Type="http://schemas.openxmlformats.org/officeDocument/2006/relationships/tags" Target="../tags/tag4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5.emf"/><Relationship Id="rId5" Type="http://schemas.openxmlformats.org/officeDocument/2006/relationships/image" Target="../media/image15.emf"/><Relationship Id="rId4" Type="http://schemas.openxmlformats.org/officeDocument/2006/relationships/oleObject" Target="../embeddings/oleObject4.bin"/><Relationship Id="rId9" Type="http://schemas.openxmlformats.org/officeDocument/2006/relationships/image" Target="../media/image14.png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slideMaster" Target="../slideMasters/slideMaster6.xml"/><Relationship Id="rId7" Type="http://schemas.openxmlformats.org/officeDocument/2006/relationships/image" Target="../media/image16.png"/><Relationship Id="rId2" Type="http://schemas.openxmlformats.org/officeDocument/2006/relationships/tags" Target="../tags/tag6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5.emf"/><Relationship Id="rId5" Type="http://schemas.openxmlformats.org/officeDocument/2006/relationships/image" Target="../media/image15.emf"/><Relationship Id="rId4" Type="http://schemas.openxmlformats.org/officeDocument/2006/relationships/oleObject" Target="../embeddings/oleObject6.bin"/><Relationship Id="rId9" Type="http://schemas.openxmlformats.org/officeDocument/2006/relationships/image" Target="../media/image14.png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slideMaster" Target="../slideMasters/slideMaster7.xml"/><Relationship Id="rId7" Type="http://schemas.openxmlformats.org/officeDocument/2006/relationships/image" Target="../media/image16.png"/><Relationship Id="rId2" Type="http://schemas.openxmlformats.org/officeDocument/2006/relationships/tags" Target="../tags/tag8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5.emf"/><Relationship Id="rId5" Type="http://schemas.openxmlformats.org/officeDocument/2006/relationships/image" Target="../media/image15.emf"/><Relationship Id="rId4" Type="http://schemas.openxmlformats.org/officeDocument/2006/relationships/oleObject" Target="../embeddings/oleObject8.bin"/><Relationship Id="rId9" Type="http://schemas.openxmlformats.org/officeDocument/2006/relationships/image" Target="../media/image14.png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slideMaster" Target="../slideMasters/slideMaster8.xml"/><Relationship Id="rId7" Type="http://schemas.openxmlformats.org/officeDocument/2006/relationships/image" Target="../media/image16.png"/><Relationship Id="rId2" Type="http://schemas.openxmlformats.org/officeDocument/2006/relationships/tags" Target="../tags/tag10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5.emf"/><Relationship Id="rId5" Type="http://schemas.openxmlformats.org/officeDocument/2006/relationships/image" Target="../media/image15.emf"/><Relationship Id="rId4" Type="http://schemas.openxmlformats.org/officeDocument/2006/relationships/oleObject" Target="../embeddings/oleObject10.bin"/><Relationship Id="rId9" Type="http://schemas.openxmlformats.org/officeDocument/2006/relationships/image" Target="../media/image14.png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6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slideMaster" Target="../slideMasters/slideMaster9.xml"/><Relationship Id="rId7" Type="http://schemas.openxmlformats.org/officeDocument/2006/relationships/image" Target="../media/image16.png"/><Relationship Id="rId2" Type="http://schemas.openxmlformats.org/officeDocument/2006/relationships/tags" Target="../tags/tag12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5.emf"/><Relationship Id="rId5" Type="http://schemas.openxmlformats.org/officeDocument/2006/relationships/image" Target="../media/image15.emf"/><Relationship Id="rId4" Type="http://schemas.openxmlformats.org/officeDocument/2006/relationships/oleObject" Target="../embeddings/oleObject12.bin"/><Relationship Id="rId9" Type="http://schemas.openxmlformats.org/officeDocument/2006/relationships/image" Target="../media/image14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7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slideMaster" Target="../slideMasters/slideMaster10.xml"/><Relationship Id="rId7" Type="http://schemas.openxmlformats.org/officeDocument/2006/relationships/image" Target="../media/image16.png"/><Relationship Id="rId2" Type="http://schemas.openxmlformats.org/officeDocument/2006/relationships/tags" Target="../tags/tag14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5.emf"/><Relationship Id="rId5" Type="http://schemas.openxmlformats.org/officeDocument/2006/relationships/image" Target="../media/image15.emf"/><Relationship Id="rId4" Type="http://schemas.openxmlformats.org/officeDocument/2006/relationships/oleObject" Target="../embeddings/oleObject14.bin"/><Relationship Id="rId9" Type="http://schemas.openxmlformats.org/officeDocument/2006/relationships/image" Target="../media/image14.png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7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slideMaster" Target="../slideMasters/slideMaster11.xml"/><Relationship Id="rId7" Type="http://schemas.openxmlformats.org/officeDocument/2006/relationships/image" Target="../media/image16.png"/><Relationship Id="rId2" Type="http://schemas.openxmlformats.org/officeDocument/2006/relationships/tags" Target="../tags/tag16.xml"/><Relationship Id="rId1" Type="http://schemas.openxmlformats.org/officeDocument/2006/relationships/vmlDrawing" Target="../drawings/vmlDrawing16.vml"/><Relationship Id="rId6" Type="http://schemas.openxmlformats.org/officeDocument/2006/relationships/image" Target="../media/image5.emf"/><Relationship Id="rId5" Type="http://schemas.openxmlformats.org/officeDocument/2006/relationships/image" Target="../media/image15.emf"/><Relationship Id="rId4" Type="http://schemas.openxmlformats.org/officeDocument/2006/relationships/oleObject" Target="../embeddings/oleObject16.bin"/><Relationship Id="rId9" Type="http://schemas.openxmlformats.org/officeDocument/2006/relationships/image" Target="../media/image14.png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8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slideMaster" Target="../slideMasters/slideMaster12.xml"/><Relationship Id="rId7" Type="http://schemas.openxmlformats.org/officeDocument/2006/relationships/image" Target="../media/image16.png"/><Relationship Id="rId2" Type="http://schemas.openxmlformats.org/officeDocument/2006/relationships/tags" Target="../tags/tag18.xml"/><Relationship Id="rId1" Type="http://schemas.openxmlformats.org/officeDocument/2006/relationships/vmlDrawing" Target="../drawings/vmlDrawing18.vml"/><Relationship Id="rId6" Type="http://schemas.openxmlformats.org/officeDocument/2006/relationships/image" Target="../media/image5.emf"/><Relationship Id="rId5" Type="http://schemas.openxmlformats.org/officeDocument/2006/relationships/image" Target="../media/image15.emf"/><Relationship Id="rId4" Type="http://schemas.openxmlformats.org/officeDocument/2006/relationships/oleObject" Target="../embeddings/oleObject18.bin"/><Relationship Id="rId9" Type="http://schemas.openxmlformats.org/officeDocument/2006/relationships/image" Target="../media/image14.png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3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blipFill dpi="0" rotWithShape="0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63843" y="2181253"/>
            <a:ext cx="8970433" cy="1031875"/>
          </a:xfrm>
          <a:ln/>
        </p:spPr>
        <p:txBody>
          <a:bodyPr/>
          <a:lstStyle>
            <a:lvl1pPr>
              <a:lnSpc>
                <a:spcPct val="130000"/>
              </a:lnSpc>
              <a:defRPr sz="2952">
                <a:solidFill>
                  <a:schemeClr val="accent2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63856" y="3284541"/>
            <a:ext cx="4055268" cy="649287"/>
          </a:xfrm>
          <a:ln/>
        </p:spPr>
        <p:txBody>
          <a:bodyPr anchor="ctr"/>
          <a:lstStyle>
            <a:lvl1pPr marL="0" indent="0">
              <a:buFontTx/>
              <a:buNone/>
              <a:defRPr sz="1429" b="1">
                <a:solidFill>
                  <a:schemeClr val="accent4"/>
                </a:solidFill>
              </a:defRPr>
            </a:lvl1pPr>
          </a:lstStyle>
          <a:p>
            <a:r>
              <a:rPr lang="ru-RU" dirty="0"/>
              <a:t>Образец подзаголовка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1724353596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3pPr>
              <a:defRPr>
                <a:latin typeface="Microsoft Sans Serif"/>
                <a:cs typeface="Microsoft Sans Serif"/>
              </a:defRPr>
            </a:lvl3pPr>
            <a:lvl4pPr>
              <a:defRPr>
                <a:latin typeface="Microsoft Sans Serif"/>
                <a:cs typeface="Microsoft Sans Serif"/>
              </a:defRPr>
            </a:lvl4pPr>
            <a:lvl5pPr>
              <a:defRPr>
                <a:latin typeface="Microsoft Sans Serif"/>
                <a:cs typeface="Microsoft Sans Serif"/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E5E621-2423-45DF-8B26-56147C111484}" type="slidenum">
              <a:rPr lang="ru-RU">
                <a:solidFill>
                  <a:srgbClr val="0D6186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0D618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7655211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53838" y="1124744"/>
            <a:ext cx="2280443" cy="5184576"/>
          </a:xfrm>
        </p:spPr>
        <p:txBody>
          <a:bodyPr vert="eaVert"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7345" y="1124744"/>
            <a:ext cx="6681390" cy="5184576"/>
          </a:xfrm>
        </p:spPr>
        <p:txBody>
          <a:bodyPr vert="eaVert"/>
          <a:lstStyle>
            <a:lvl3pPr>
              <a:defRPr>
                <a:latin typeface="Microsoft Sans Serif"/>
                <a:cs typeface="Microsoft Sans Serif"/>
              </a:defRPr>
            </a:lvl3pPr>
            <a:lvl4pPr>
              <a:defRPr>
                <a:latin typeface="Microsoft Sans Serif"/>
                <a:cs typeface="Microsoft Sans Serif"/>
              </a:defRPr>
            </a:lvl4pPr>
            <a:lvl5pPr>
              <a:defRPr>
                <a:latin typeface="Microsoft Sans Serif"/>
                <a:cs typeface="Microsoft Sans Serif"/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585598-2C0F-4DCA-970D-4CEA01143909}" type="slidenum">
              <a:rPr lang="ru-RU">
                <a:solidFill>
                  <a:srgbClr val="0D6186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0D618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7382860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Working Draft Text" hidden="1"/>
          <p:cNvSpPr txBox="1">
            <a:spLocks noChangeArrowheads="1"/>
          </p:cNvSpPr>
          <p:nvPr/>
        </p:nvSpPr>
        <p:spPr bwMode="auto">
          <a:xfrm>
            <a:off x="2918279" y="349866"/>
            <a:ext cx="1037143" cy="1465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954155" eaLnBrk="1" hangingPunct="1">
              <a:defRPr/>
            </a:pPr>
            <a:r>
              <a:rPr lang="ru-RU" sz="952" b="1" dirty="0">
                <a:solidFill>
                  <a:srgbClr val="414142"/>
                </a:solidFill>
                <a:latin typeface="Microsoft Sans Serif"/>
                <a:cs typeface="Microsoft Sans Serif"/>
              </a:rPr>
              <a:t>WORKING DRAFT</a:t>
            </a:r>
          </a:p>
        </p:txBody>
      </p:sp>
      <p:sp>
        <p:nvSpPr>
          <p:cNvPr id="5" name="doc id"/>
          <p:cNvSpPr txBox="1">
            <a:spLocks noChangeArrowheads="1"/>
          </p:cNvSpPr>
          <p:nvPr/>
        </p:nvSpPr>
        <p:spPr bwMode="auto">
          <a:xfrm>
            <a:off x="9332171" y="37255"/>
            <a:ext cx="326397" cy="1247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defTabSz="954155" eaLnBrk="1" hangingPunct="1">
              <a:defRPr/>
            </a:pPr>
            <a:endParaRPr lang="ru-RU" sz="857" dirty="0">
              <a:solidFill>
                <a:srgbClr val="414142"/>
              </a:solidFill>
              <a:latin typeface="Microsoft Sans Serif"/>
              <a:cs typeface="Microsoft Sans Serif"/>
            </a:endParaRPr>
          </a:p>
        </p:txBody>
      </p:sp>
      <p:sp>
        <p:nvSpPr>
          <p:cNvPr id="6" name="Working Draft" hidden="1"/>
          <p:cNvSpPr txBox="1">
            <a:spLocks noChangeArrowheads="1"/>
          </p:cNvSpPr>
          <p:nvPr/>
        </p:nvSpPr>
        <p:spPr bwMode="auto">
          <a:xfrm>
            <a:off x="2918280" y="508601"/>
            <a:ext cx="2991203" cy="1465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954155" eaLnBrk="1" hangingPunct="1">
              <a:defRPr/>
            </a:pPr>
            <a:r>
              <a:rPr lang="en-US" sz="952" dirty="0">
                <a:solidFill>
                  <a:srgbClr val="414142"/>
                </a:solidFill>
                <a:latin typeface="Microsoft Sans Serif"/>
                <a:cs typeface="Microsoft Sans Serif"/>
              </a:rPr>
              <a:t>Last Modified 25.04.2014 19:06 Russian Standard Time</a:t>
            </a:r>
            <a:endParaRPr lang="ru-RU" sz="952" dirty="0">
              <a:solidFill>
                <a:srgbClr val="414142"/>
              </a:solidFill>
              <a:latin typeface="Microsoft Sans Serif"/>
              <a:cs typeface="Microsoft Sans Serif"/>
            </a:endParaRPr>
          </a:p>
        </p:txBody>
      </p:sp>
      <p:sp>
        <p:nvSpPr>
          <p:cNvPr id="7" name="Printed" hidden="1"/>
          <p:cNvSpPr txBox="1">
            <a:spLocks noChangeArrowheads="1"/>
          </p:cNvSpPr>
          <p:nvPr/>
        </p:nvSpPr>
        <p:spPr bwMode="auto">
          <a:xfrm>
            <a:off x="2918280" y="668957"/>
            <a:ext cx="2656176" cy="1465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954155" eaLnBrk="1" hangingPunct="1">
              <a:defRPr/>
            </a:pPr>
            <a:r>
              <a:rPr lang="en-US" sz="952" dirty="0">
                <a:solidFill>
                  <a:srgbClr val="414142"/>
                </a:solidFill>
                <a:latin typeface="Microsoft Sans Serif"/>
                <a:cs typeface="Microsoft Sans Serif"/>
              </a:rPr>
              <a:t>Printed 24.04.2014 20:59 Russian Standard Time</a:t>
            </a:r>
            <a:endParaRPr lang="ru-RU" sz="952" dirty="0">
              <a:solidFill>
                <a:srgbClr val="414142"/>
              </a:solidFill>
              <a:latin typeface="Microsoft Sans Serif"/>
              <a:cs typeface="Microsoft Sans Serif"/>
            </a:endParaRPr>
          </a:p>
        </p:txBody>
      </p:sp>
      <p:grpSp>
        <p:nvGrpSpPr>
          <p:cNvPr id="2" name="McK Title Elements"/>
          <p:cNvGrpSpPr>
            <a:grpSpLocks/>
          </p:cNvGrpSpPr>
          <p:nvPr/>
        </p:nvGrpSpPr>
        <p:grpSpPr bwMode="auto">
          <a:xfrm>
            <a:off x="2" y="1"/>
            <a:ext cx="9902490" cy="6859620"/>
            <a:chOff x="0" y="0"/>
            <a:chExt cx="5643" cy="4235"/>
          </a:xfrm>
        </p:grpSpPr>
        <p:sp>
          <p:nvSpPr>
            <p:cNvPr id="9" name="McK Document type" hidden="1"/>
            <p:cNvSpPr txBox="1">
              <a:spLocks noChangeArrowheads="1"/>
            </p:cNvSpPr>
            <p:nvPr/>
          </p:nvSpPr>
          <p:spPr bwMode="auto">
            <a:xfrm>
              <a:off x="1663" y="3106"/>
              <a:ext cx="3109" cy="1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b"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defTabSz="954155" eaLnBrk="1" hangingPunct="1">
                <a:defRPr/>
              </a:pPr>
              <a:r>
                <a:rPr lang="ru-RU" sz="1429" dirty="0">
                  <a:solidFill>
                    <a:srgbClr val="414142"/>
                  </a:solidFill>
                  <a:latin typeface="Microsoft Sans Serif"/>
                  <a:cs typeface="Microsoft Sans Serif"/>
                </a:rPr>
                <a:t>Тип документа</a:t>
              </a:r>
            </a:p>
          </p:txBody>
        </p:sp>
        <p:sp>
          <p:nvSpPr>
            <p:cNvPr id="10" name="McK Date" hidden="1"/>
            <p:cNvSpPr txBox="1">
              <a:spLocks noChangeArrowheads="1"/>
            </p:cNvSpPr>
            <p:nvPr/>
          </p:nvSpPr>
          <p:spPr bwMode="auto">
            <a:xfrm>
              <a:off x="1663" y="3275"/>
              <a:ext cx="3109" cy="1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defTabSz="954155" eaLnBrk="1" hangingPunct="1">
                <a:defRPr/>
              </a:pPr>
              <a:r>
                <a:rPr lang="ru-RU" sz="1429" dirty="0">
                  <a:solidFill>
                    <a:srgbClr val="414142"/>
                  </a:solidFill>
                  <a:latin typeface="Microsoft Sans Serif"/>
                  <a:cs typeface="Microsoft Sans Serif"/>
                </a:rPr>
                <a:t>Дата</a:t>
              </a:r>
            </a:p>
          </p:txBody>
        </p:sp>
        <p:sp>
          <p:nvSpPr>
            <p:cNvPr id="11" name="McK Disclaimer" hidden="1"/>
            <p:cNvSpPr>
              <a:spLocks noChangeArrowheads="1"/>
            </p:cNvSpPr>
            <p:nvPr/>
          </p:nvSpPr>
          <p:spPr bwMode="auto">
            <a:xfrm>
              <a:off x="1663" y="3705"/>
              <a:ext cx="3226" cy="1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b">
              <a:spAutoFit/>
            </a:bodyPr>
            <a:lstStyle/>
            <a:p>
              <a:pPr defTabSz="856906" eaLnBrk="0" hangingPunct="0"/>
              <a:r>
                <a:rPr lang="ru-RU" sz="857" dirty="0">
                  <a:solidFill>
                    <a:srgbClr val="414142"/>
                  </a:solidFill>
                  <a:cs typeface="Microsoft Sans Serif"/>
                </a:rPr>
                <a:t>КОНФИДЕНЦИАЛЬНАЯ ИНФОРМАЦИЯ, СОБСТВЕННОСТЬ McKINSEY &amp; COMPANY</a:t>
              </a:r>
            </a:p>
            <a:p>
              <a:pPr defTabSz="856906" eaLnBrk="0" hangingPunct="0"/>
              <a:r>
                <a:rPr lang="ru-RU" sz="857" dirty="0">
                  <a:solidFill>
                    <a:srgbClr val="414142"/>
                  </a:solidFill>
                  <a:cs typeface="Microsoft Sans Serif"/>
                </a:rPr>
                <a:t>Любое использование этого документа без специального разрешения McKinsey &amp; Company строго запрещено</a:t>
              </a:r>
            </a:p>
          </p:txBody>
        </p:sp>
        <p:sp>
          <p:nvSpPr>
            <p:cNvPr id="12" name="TitleBottomPlaceholder" hidden="1"/>
            <p:cNvSpPr>
              <a:spLocks noChangeArrowheads="1"/>
            </p:cNvSpPr>
            <p:nvPr/>
          </p:nvSpPr>
          <p:spPr bwMode="auto">
            <a:xfrm>
              <a:off x="0" y="1410"/>
              <a:ext cx="1382" cy="2825"/>
            </a:xfrm>
            <a:prstGeom prst="rect">
              <a:avLst/>
            </a:prstGeom>
            <a:solidFill>
              <a:srgbClr val="0065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54155"/>
              <a:endParaRPr lang="ru-RU" sz="1821" dirty="0">
                <a:solidFill>
                  <a:srgbClr val="414142"/>
                </a:solidFill>
                <a:cs typeface="Microsoft Sans Serif"/>
              </a:endParaRPr>
            </a:p>
          </p:txBody>
        </p:sp>
        <p:sp>
          <p:nvSpPr>
            <p:cNvPr id="13" name="TitleTopPlaceholder" hidden="1"/>
            <p:cNvSpPr>
              <a:spLocks noChangeArrowheads="1"/>
            </p:cNvSpPr>
            <p:nvPr/>
          </p:nvSpPr>
          <p:spPr bwMode="auto">
            <a:xfrm>
              <a:off x="0" y="0"/>
              <a:ext cx="1382" cy="1410"/>
            </a:xfrm>
            <a:prstGeom prst="rect">
              <a:avLst/>
            </a:prstGeom>
            <a:solidFill>
              <a:srgbClr val="91A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54155"/>
              <a:endParaRPr lang="ru-RU" sz="1821" dirty="0">
                <a:solidFill>
                  <a:srgbClr val="414142"/>
                </a:solidFill>
                <a:cs typeface="Microsoft Sans Serif"/>
              </a:endParaRPr>
            </a:p>
          </p:txBody>
        </p:sp>
        <p:sp>
          <p:nvSpPr>
            <p:cNvPr id="14" name="Rectangle 1189" hidden="1"/>
            <p:cNvSpPr>
              <a:spLocks noChangeArrowheads="1"/>
            </p:cNvSpPr>
            <p:nvPr/>
          </p:nvSpPr>
          <p:spPr bwMode="auto">
            <a:xfrm>
              <a:off x="0" y="0"/>
              <a:ext cx="5643" cy="4234"/>
            </a:xfrm>
            <a:prstGeom prst="rect">
              <a:avLst/>
            </a:prstGeom>
            <a:noFill/>
            <a:ln w="317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54155"/>
              <a:endParaRPr lang="ru-RU" sz="1821" dirty="0">
                <a:solidFill>
                  <a:srgbClr val="414142"/>
                </a:solidFill>
                <a:cs typeface="Microsoft Sans Serif"/>
              </a:endParaRPr>
            </a:p>
          </p:txBody>
        </p:sp>
      </p:grpSp>
      <p:pic>
        <p:nvPicPr>
          <p:cNvPr id="18" name="TitleBottomBarBW" hidden="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0066" y="6574546"/>
            <a:ext cx="1809226" cy="1959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314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1208584" y="3175999"/>
            <a:ext cx="5455758" cy="502445"/>
          </a:xfrm>
          <a:prstGeom prst="rect">
            <a:avLst/>
          </a:prstGeom>
        </p:spPr>
        <p:txBody>
          <a:bodyPr/>
          <a:lstStyle>
            <a:lvl1pPr>
              <a:defRPr sz="3429" b="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noProof="0" dirty="0"/>
              <a:t>Click to edit Master title</a:t>
            </a:r>
            <a:endParaRPr lang="ru-RU" noProof="0" dirty="0"/>
          </a:p>
        </p:txBody>
      </p:sp>
      <p:sp>
        <p:nvSpPr>
          <p:cNvPr id="13315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1208584" y="3945699"/>
            <a:ext cx="5455758" cy="241926"/>
          </a:xfrm>
        </p:spPr>
        <p:txBody>
          <a:bodyPr>
            <a:spAutoFit/>
          </a:bodyPr>
          <a:lstStyle>
            <a:lvl1pPr marL="0" indent="0">
              <a:buNone/>
              <a:defRPr sz="1429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noProof="0" dirty="0"/>
              <a:t>Click to edit Master subtitle style</a:t>
            </a:r>
            <a:endParaRPr lang="ru-RU" noProof="0" dirty="0"/>
          </a:p>
        </p:txBody>
      </p:sp>
      <p:pic>
        <p:nvPicPr>
          <p:cNvPr id="19" name="Picture 5"/>
          <p:cNvPicPr>
            <a:picLocks noChangeAspect="1" noChangeArrowheads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096"/>
          <a:stretch/>
        </p:blipFill>
        <p:spPr bwMode="auto">
          <a:xfrm>
            <a:off x="6903217" y="1196754"/>
            <a:ext cx="1169676" cy="1243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lg" len="lg"/>
                <a:tailEnd type="none" w="lg" len="lg"/>
              </a14:hiddenLine>
            </a:ext>
          </a:extLst>
        </p:spPr>
      </p:pic>
      <p:pic>
        <p:nvPicPr>
          <p:cNvPr id="20" name="Picture 6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7564" y="4617893"/>
            <a:ext cx="6338436" cy="2240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lg" len="lg"/>
                <a:tailEnd type="none" w="lg" len="lg"/>
              </a14:hiddenLine>
            </a:ext>
          </a:extLst>
        </p:spPr>
      </p:pic>
      <p:grpSp>
        <p:nvGrpSpPr>
          <p:cNvPr id="23" name="Group 22"/>
          <p:cNvGrpSpPr/>
          <p:nvPr userDrawn="1"/>
        </p:nvGrpSpPr>
        <p:grpSpPr>
          <a:xfrm>
            <a:off x="0" y="0"/>
            <a:ext cx="9906000" cy="980728"/>
            <a:chOff x="0" y="2505596"/>
            <a:chExt cx="6696744" cy="1707025"/>
          </a:xfrm>
        </p:grpSpPr>
        <p:sp>
          <p:nvSpPr>
            <p:cNvPr id="24" name="Rectangle 23"/>
            <p:cNvSpPr/>
            <p:nvPr userDrawn="1"/>
          </p:nvSpPr>
          <p:spPr>
            <a:xfrm>
              <a:off x="0" y="3636557"/>
              <a:ext cx="6696744" cy="576064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54155"/>
              <a:endParaRPr lang="en-US" sz="1821" dirty="0">
                <a:solidFill>
                  <a:srgbClr val="FFFFFF"/>
                </a:solidFill>
                <a:cs typeface="Microsoft Sans Serif"/>
              </a:endParaRPr>
            </a:p>
          </p:txBody>
        </p:sp>
        <p:sp>
          <p:nvSpPr>
            <p:cNvPr id="25" name="Rectangle 24"/>
            <p:cNvSpPr/>
            <p:nvPr userDrawn="1"/>
          </p:nvSpPr>
          <p:spPr>
            <a:xfrm>
              <a:off x="0" y="3068960"/>
              <a:ext cx="6696744" cy="57606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54155"/>
              <a:endParaRPr lang="en-US" sz="1821" dirty="0">
                <a:solidFill>
                  <a:srgbClr val="3E87BD"/>
                </a:solidFill>
                <a:cs typeface="Microsoft Sans Serif"/>
              </a:endParaRPr>
            </a:p>
          </p:txBody>
        </p:sp>
        <p:sp>
          <p:nvSpPr>
            <p:cNvPr id="26" name="Rectangle 25"/>
            <p:cNvSpPr/>
            <p:nvPr userDrawn="1"/>
          </p:nvSpPr>
          <p:spPr>
            <a:xfrm>
              <a:off x="0" y="2505596"/>
              <a:ext cx="6696744" cy="576064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54155"/>
              <a:endParaRPr lang="en-US" sz="1821" dirty="0">
                <a:solidFill>
                  <a:srgbClr val="FFFFFF"/>
                </a:solidFill>
                <a:cs typeface="Microsoft Sans Serif"/>
              </a:endParaRPr>
            </a:p>
          </p:txBody>
        </p:sp>
      </p:grpSp>
      <p:pic>
        <p:nvPicPr>
          <p:cNvPr id="3" name="Picture 2" descr="kar-word-logo1.png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980730"/>
            <a:ext cx="3236809" cy="13031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514860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Слайд с заголовк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DDD8AE-41E1-471F-8F93-F6F27CD8EE67}" type="slidenum">
              <a:rPr lang="ru-RU" smtClean="0">
                <a:solidFill>
                  <a:srgbClr val="0D6186"/>
                </a:solidFill>
              </a:rPr>
              <a:pPr/>
              <a:t>‹#›</a:t>
            </a:fld>
            <a:endParaRPr lang="ru-RU" dirty="0">
              <a:solidFill>
                <a:srgbClr val="0D6186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716122" y="6284668"/>
            <a:ext cx="5769420" cy="365881"/>
          </a:xfrm>
          <a:prstGeom prst="rect">
            <a:avLst/>
          </a:prstGeom>
        </p:spPr>
        <p:txBody>
          <a:bodyPr/>
          <a:lstStyle>
            <a:lvl1pPr>
              <a:defRPr>
                <a:latin typeface="Microsoft Sans Serif"/>
                <a:cs typeface="Microsoft Sans Serif"/>
              </a:defRPr>
            </a:lvl1pPr>
          </a:lstStyle>
          <a:p>
            <a:pPr defTabSz="954155"/>
            <a:endParaRPr lang="ru-RU" dirty="0">
              <a:solidFill>
                <a:srgbClr val="41414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83813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Маркированый спис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0"/>
          </p:nvPr>
        </p:nvSpPr>
        <p:spPr>
          <a:xfrm>
            <a:off x="716122" y="6284668"/>
            <a:ext cx="5769420" cy="365881"/>
          </a:xfrm>
          <a:prstGeom prst="rect">
            <a:avLst/>
          </a:prstGeom>
        </p:spPr>
        <p:txBody>
          <a:bodyPr/>
          <a:lstStyle>
            <a:lvl1pPr>
              <a:defRPr>
                <a:latin typeface="Microsoft Sans Serif"/>
                <a:cs typeface="Microsoft Sans Serif"/>
              </a:defRPr>
            </a:lvl1pPr>
          </a:lstStyle>
          <a:p>
            <a:pPr defTabSz="954155"/>
            <a:endParaRPr lang="ru-RU" dirty="0">
              <a:solidFill>
                <a:srgbClr val="414142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FDDD8AE-41E1-471F-8F93-F6F27CD8EE67}" type="slidenum">
              <a:rPr lang="ru-RU" smtClean="0">
                <a:solidFill>
                  <a:srgbClr val="0D6186"/>
                </a:solidFill>
              </a:rPr>
              <a:pPr/>
              <a:t>‹#›</a:t>
            </a:fld>
            <a:endParaRPr lang="ru-RU" dirty="0">
              <a:solidFill>
                <a:srgbClr val="0D6186"/>
              </a:solidFill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2" hasCustomPrompt="1"/>
          </p:nvPr>
        </p:nvSpPr>
        <p:spPr>
          <a:xfrm>
            <a:off x="634954" y="1576919"/>
            <a:ext cx="8600216" cy="4581071"/>
          </a:xfrm>
        </p:spPr>
        <p:txBody>
          <a:bodyPr/>
          <a:lstStyle>
            <a:lvl1pPr>
              <a:defRPr b="1"/>
            </a:lvl1pPr>
            <a:lvl3pPr>
              <a:defRPr>
                <a:latin typeface="Microsoft Sans Serif"/>
                <a:cs typeface="Microsoft Sans Serif"/>
              </a:defRPr>
            </a:lvl3pPr>
            <a:lvl4pPr>
              <a:defRPr>
                <a:latin typeface="Microsoft Sans Serif"/>
                <a:cs typeface="Microsoft Sans Serif"/>
              </a:defRPr>
            </a:lvl4pPr>
          </a:lstStyle>
          <a:p>
            <a:pPr lvl="0"/>
            <a:r>
              <a:rPr lang="ru-RU" dirty="0"/>
              <a:t>Заголовок (</a:t>
            </a:r>
            <a:r>
              <a:rPr lang="en-US" dirty="0"/>
              <a:t>Calibri</a:t>
            </a:r>
            <a:r>
              <a:rPr lang="ru-RU" dirty="0"/>
              <a:t>, 24 </a:t>
            </a:r>
            <a:r>
              <a:rPr lang="ru-RU" dirty="0" err="1"/>
              <a:t>пт</a:t>
            </a:r>
            <a:r>
              <a:rPr lang="ru-RU" dirty="0"/>
              <a:t>, жирный)</a:t>
            </a:r>
          </a:p>
          <a:p>
            <a:pPr lvl="1"/>
            <a:r>
              <a:rPr lang="ru-RU" dirty="0"/>
              <a:t>Первый уровень (</a:t>
            </a:r>
            <a:r>
              <a:rPr lang="ru-RU" dirty="0" err="1"/>
              <a:t>Calibri</a:t>
            </a:r>
            <a:r>
              <a:rPr lang="ru-RU" dirty="0"/>
              <a:t>, 20 </a:t>
            </a:r>
            <a:r>
              <a:rPr lang="ru-RU" dirty="0" err="1"/>
              <a:t>пт</a:t>
            </a:r>
            <a:r>
              <a:rPr lang="ru-RU" dirty="0"/>
              <a:t>)</a:t>
            </a:r>
          </a:p>
          <a:p>
            <a:pPr lvl="2"/>
            <a:r>
              <a:rPr lang="ru-RU" dirty="0"/>
              <a:t>Второй уровень (</a:t>
            </a:r>
            <a:r>
              <a:rPr lang="ru-RU" dirty="0" err="1"/>
              <a:t>Calibri</a:t>
            </a:r>
            <a:r>
              <a:rPr lang="ru-RU" dirty="0"/>
              <a:t>, 18 </a:t>
            </a:r>
            <a:r>
              <a:rPr lang="ru-RU" dirty="0" err="1"/>
              <a:t>пт</a:t>
            </a:r>
            <a:r>
              <a:rPr lang="ru-RU" dirty="0"/>
              <a:t>)</a:t>
            </a:r>
          </a:p>
          <a:p>
            <a:pPr lvl="3"/>
            <a:r>
              <a:rPr lang="ru-RU" dirty="0"/>
              <a:t>Третий уровень (</a:t>
            </a:r>
            <a:r>
              <a:rPr lang="ru-RU" dirty="0" err="1"/>
              <a:t>Calibri</a:t>
            </a:r>
            <a:r>
              <a:rPr lang="ru-RU" dirty="0"/>
              <a:t>, 16 </a:t>
            </a:r>
            <a:r>
              <a:rPr lang="ru-RU" dirty="0" err="1"/>
              <a:t>пт</a:t>
            </a:r>
            <a:r>
              <a:rPr lang="ru-RU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53706968"/>
      </p:ext>
    </p:extLst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екст + маркированый спис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0"/>
          </p:nvPr>
        </p:nvSpPr>
        <p:spPr>
          <a:xfrm>
            <a:off x="716122" y="6284668"/>
            <a:ext cx="5769420" cy="365881"/>
          </a:xfrm>
          <a:prstGeom prst="rect">
            <a:avLst/>
          </a:prstGeom>
        </p:spPr>
        <p:txBody>
          <a:bodyPr/>
          <a:lstStyle>
            <a:lvl1pPr>
              <a:defRPr>
                <a:latin typeface="Microsoft Sans Serif"/>
                <a:cs typeface="Microsoft Sans Serif"/>
              </a:defRPr>
            </a:lvl1pPr>
          </a:lstStyle>
          <a:p>
            <a:pPr defTabSz="954155"/>
            <a:endParaRPr lang="ru-RU" dirty="0">
              <a:solidFill>
                <a:srgbClr val="414142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FDDD8AE-41E1-471F-8F93-F6F27CD8EE67}" type="slidenum">
              <a:rPr lang="ru-RU" smtClean="0">
                <a:solidFill>
                  <a:srgbClr val="0D6186"/>
                </a:solidFill>
              </a:rPr>
              <a:pPr/>
              <a:t>‹#›</a:t>
            </a:fld>
            <a:endParaRPr lang="ru-RU" dirty="0">
              <a:solidFill>
                <a:srgbClr val="0D6186"/>
              </a:solidFill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2" hasCustomPrompt="1"/>
          </p:nvPr>
        </p:nvSpPr>
        <p:spPr>
          <a:xfrm>
            <a:off x="634955" y="1576918"/>
            <a:ext cx="8531729" cy="4458607"/>
          </a:xfrm>
        </p:spPr>
        <p:txBody>
          <a:bodyPr/>
          <a:lstStyle>
            <a:lvl1pPr>
              <a:defRPr b="1" baseline="0">
                <a:solidFill>
                  <a:schemeClr val="accent3"/>
                </a:solidFill>
              </a:defRPr>
            </a:lvl1pPr>
            <a:lvl2pPr marL="4536" indent="0">
              <a:spcBef>
                <a:spcPts val="571"/>
              </a:spcBef>
              <a:buFontTx/>
              <a:buNone/>
              <a:defRPr baseline="0"/>
            </a:lvl2pPr>
            <a:lvl3pPr marL="774061" indent="-237359" defTabSz="514026">
              <a:buClr>
                <a:schemeClr val="accent3"/>
              </a:buClr>
              <a:buSzPct val="130000"/>
              <a:buFont typeface="Wingdings" pitchFamily="2" charset="2"/>
              <a:buChar char="§"/>
              <a:defRPr sz="1905" baseline="0">
                <a:solidFill>
                  <a:schemeClr val="tx1"/>
                </a:solidFill>
                <a:latin typeface="Microsoft Sans Serif"/>
                <a:cs typeface="Microsoft Sans Serif"/>
              </a:defRPr>
            </a:lvl3pPr>
            <a:lvl4pPr marL="1197375" indent="-237359">
              <a:spcBef>
                <a:spcPts val="571"/>
              </a:spcBef>
              <a:buClr>
                <a:schemeClr val="accent3"/>
              </a:buClr>
              <a:buFont typeface="Arial" pitchFamily="34" charset="0"/>
              <a:buChar char="•"/>
              <a:defRPr sz="1714" baseline="0">
                <a:latin typeface="Microsoft Sans Serif"/>
                <a:cs typeface="Microsoft Sans Serif"/>
              </a:defRPr>
            </a:lvl4pPr>
            <a:lvl5pPr marL="1794552" indent="-326557">
              <a:spcBef>
                <a:spcPts val="0"/>
              </a:spcBef>
              <a:buFont typeface="Calibri" pitchFamily="34" charset="0"/>
              <a:buChar char="–"/>
              <a:defRPr sz="1524" baseline="0">
                <a:latin typeface="Microsoft Sans Serif"/>
                <a:cs typeface="Microsoft Sans Serif"/>
              </a:defRPr>
            </a:lvl5pPr>
          </a:lstStyle>
          <a:p>
            <a:pPr lvl="0"/>
            <a:r>
              <a:rPr lang="ru-RU" dirty="0"/>
              <a:t>Заголовок (</a:t>
            </a:r>
            <a:r>
              <a:rPr lang="en-US" dirty="0"/>
              <a:t>Calibri, 24</a:t>
            </a:r>
            <a:r>
              <a:rPr lang="ru-RU" dirty="0"/>
              <a:t> </a:t>
            </a:r>
            <a:r>
              <a:rPr lang="ru-RU" dirty="0" err="1"/>
              <a:t>пт</a:t>
            </a:r>
            <a:r>
              <a:rPr lang="ru-RU" dirty="0"/>
              <a:t>, жирный)</a:t>
            </a:r>
          </a:p>
          <a:p>
            <a:pPr lvl="1"/>
            <a:r>
              <a:rPr lang="ru-RU" dirty="0"/>
              <a:t>Текст (</a:t>
            </a:r>
            <a:r>
              <a:rPr lang="en-US" dirty="0"/>
              <a:t>Calibri, 24 </a:t>
            </a:r>
            <a:r>
              <a:rPr lang="ru-RU" dirty="0" err="1"/>
              <a:t>пт</a:t>
            </a:r>
            <a:r>
              <a:rPr lang="en-US" dirty="0"/>
              <a:t>)</a:t>
            </a:r>
            <a:endParaRPr lang="ru-RU" dirty="0"/>
          </a:p>
          <a:p>
            <a:pPr lvl="2"/>
            <a:r>
              <a:rPr lang="ru-RU" dirty="0"/>
              <a:t>Первый уровень (</a:t>
            </a:r>
            <a:r>
              <a:rPr lang="en-US" dirty="0"/>
              <a:t>Calibri</a:t>
            </a:r>
            <a:r>
              <a:rPr lang="ru-RU" dirty="0"/>
              <a:t>, 20 </a:t>
            </a:r>
            <a:r>
              <a:rPr lang="ru-RU" dirty="0" err="1"/>
              <a:t>пт</a:t>
            </a:r>
            <a:r>
              <a:rPr lang="ru-RU" dirty="0"/>
              <a:t>)</a:t>
            </a:r>
          </a:p>
          <a:p>
            <a:pPr lvl="3"/>
            <a:r>
              <a:rPr lang="ru-RU" dirty="0"/>
              <a:t>Второй уровень (</a:t>
            </a:r>
            <a:r>
              <a:rPr lang="en-US" dirty="0"/>
              <a:t>Calibri</a:t>
            </a:r>
            <a:r>
              <a:rPr lang="ru-RU" dirty="0"/>
              <a:t>, 18 </a:t>
            </a:r>
            <a:r>
              <a:rPr lang="ru-RU" dirty="0" err="1"/>
              <a:t>пт</a:t>
            </a:r>
            <a:r>
              <a:rPr lang="ru-RU" dirty="0"/>
              <a:t>)</a:t>
            </a:r>
          </a:p>
          <a:p>
            <a:pPr lvl="4"/>
            <a:r>
              <a:rPr lang="ru-RU" dirty="0"/>
              <a:t>Третий уровень (</a:t>
            </a:r>
            <a:r>
              <a:rPr lang="en-US" dirty="0"/>
              <a:t>Calibri, </a:t>
            </a:r>
            <a:r>
              <a:rPr lang="ru-RU" dirty="0"/>
              <a:t>16 </a:t>
            </a:r>
            <a:r>
              <a:rPr lang="ru-RU" dirty="0" err="1"/>
              <a:t>пт</a:t>
            </a:r>
            <a:r>
              <a:rPr lang="ru-RU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913427349"/>
      </p:ext>
    </p:extLst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Нумерованый спис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0"/>
          </p:nvPr>
        </p:nvSpPr>
        <p:spPr>
          <a:xfrm>
            <a:off x="716122" y="6284668"/>
            <a:ext cx="5769420" cy="365881"/>
          </a:xfrm>
          <a:prstGeom prst="rect">
            <a:avLst/>
          </a:prstGeom>
        </p:spPr>
        <p:txBody>
          <a:bodyPr/>
          <a:lstStyle>
            <a:lvl1pPr>
              <a:defRPr>
                <a:latin typeface="Microsoft Sans Serif"/>
                <a:cs typeface="Microsoft Sans Serif"/>
              </a:defRPr>
            </a:lvl1pPr>
          </a:lstStyle>
          <a:p>
            <a:pPr defTabSz="954155"/>
            <a:endParaRPr lang="ru-RU" dirty="0">
              <a:solidFill>
                <a:srgbClr val="414142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FDDD8AE-41E1-471F-8F93-F6F27CD8EE67}" type="slidenum">
              <a:rPr lang="ru-RU" smtClean="0">
                <a:solidFill>
                  <a:srgbClr val="0D6186"/>
                </a:solidFill>
              </a:rPr>
              <a:pPr/>
              <a:t>‹#›</a:t>
            </a:fld>
            <a:endParaRPr lang="ru-RU" dirty="0">
              <a:solidFill>
                <a:srgbClr val="0D6186"/>
              </a:solidFill>
            </a:endParaRPr>
          </a:p>
        </p:txBody>
      </p:sp>
      <p:sp>
        <p:nvSpPr>
          <p:cNvPr id="9" name="Текст 8"/>
          <p:cNvSpPr>
            <a:spLocks noGrp="1"/>
          </p:cNvSpPr>
          <p:nvPr>
            <p:ph type="body" sz="quarter" idx="12" hasCustomPrompt="1"/>
          </p:nvPr>
        </p:nvSpPr>
        <p:spPr>
          <a:xfrm>
            <a:off x="634953" y="1576918"/>
            <a:ext cx="8600216" cy="4581071"/>
          </a:xfrm>
        </p:spPr>
        <p:txBody>
          <a:bodyPr/>
          <a:lstStyle>
            <a:lvl1pPr>
              <a:defRPr b="1"/>
            </a:lvl1pPr>
            <a:lvl2pPr marL="912487" indent="-435410">
              <a:buFont typeface="+mj-lt"/>
              <a:buAutoNum type="arabicPeriod"/>
              <a:defRPr/>
            </a:lvl2pPr>
            <a:lvl3pPr>
              <a:defRPr>
                <a:latin typeface="Microsoft Sans Serif"/>
                <a:cs typeface="Microsoft Sans Serif"/>
              </a:defRPr>
            </a:lvl3pPr>
            <a:lvl4pPr>
              <a:defRPr>
                <a:latin typeface="Microsoft Sans Serif"/>
                <a:cs typeface="Microsoft Sans Serif"/>
              </a:defRPr>
            </a:lvl4pPr>
          </a:lstStyle>
          <a:p>
            <a:pPr lvl="0"/>
            <a:r>
              <a:rPr lang="ru-RU" dirty="0"/>
              <a:t>Заголовок (</a:t>
            </a:r>
            <a:r>
              <a:rPr lang="ru-RU" dirty="0" err="1"/>
              <a:t>Calibri</a:t>
            </a:r>
            <a:r>
              <a:rPr lang="ru-RU" dirty="0"/>
              <a:t>, 24 </a:t>
            </a:r>
            <a:r>
              <a:rPr lang="ru-RU" dirty="0" err="1"/>
              <a:t>пт</a:t>
            </a:r>
            <a:r>
              <a:rPr lang="ru-RU" dirty="0"/>
              <a:t>, жирный)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Второй уровень (</a:t>
            </a:r>
            <a:r>
              <a:rPr lang="ru-RU" dirty="0" err="1"/>
              <a:t>Calibri</a:t>
            </a:r>
            <a:r>
              <a:rPr lang="ru-RU" dirty="0"/>
              <a:t>, 18 </a:t>
            </a:r>
            <a:r>
              <a:rPr lang="ru-RU" dirty="0" err="1"/>
              <a:t>пт</a:t>
            </a:r>
            <a:r>
              <a:rPr lang="ru-RU" dirty="0"/>
              <a:t>)</a:t>
            </a:r>
          </a:p>
          <a:p>
            <a:pPr lvl="3"/>
            <a:r>
              <a:rPr lang="ru-RU" dirty="0"/>
              <a:t>Третий уровень (</a:t>
            </a:r>
            <a:r>
              <a:rPr lang="ru-RU" dirty="0" err="1"/>
              <a:t>Calibri</a:t>
            </a:r>
            <a:r>
              <a:rPr lang="ru-RU" dirty="0"/>
              <a:t>, 16 </a:t>
            </a:r>
            <a:r>
              <a:rPr lang="ru-RU" dirty="0" err="1"/>
              <a:t>пт</a:t>
            </a:r>
            <a:r>
              <a:rPr lang="ru-RU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827165527"/>
      </p:ext>
    </p:extLst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екст + нумерованый спис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0"/>
          </p:nvPr>
        </p:nvSpPr>
        <p:spPr>
          <a:xfrm>
            <a:off x="716122" y="6284668"/>
            <a:ext cx="5769420" cy="365881"/>
          </a:xfrm>
          <a:prstGeom prst="rect">
            <a:avLst/>
          </a:prstGeom>
        </p:spPr>
        <p:txBody>
          <a:bodyPr/>
          <a:lstStyle>
            <a:lvl1pPr>
              <a:defRPr>
                <a:latin typeface="Microsoft Sans Serif"/>
                <a:cs typeface="Microsoft Sans Serif"/>
              </a:defRPr>
            </a:lvl1pPr>
          </a:lstStyle>
          <a:p>
            <a:pPr defTabSz="954155"/>
            <a:endParaRPr lang="ru-RU" dirty="0">
              <a:solidFill>
                <a:srgbClr val="414142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FDDD8AE-41E1-471F-8F93-F6F27CD8EE67}" type="slidenum">
              <a:rPr lang="ru-RU" smtClean="0">
                <a:solidFill>
                  <a:srgbClr val="0D6186"/>
                </a:solidFill>
              </a:rPr>
              <a:pPr/>
              <a:t>‹#›</a:t>
            </a:fld>
            <a:endParaRPr lang="ru-RU" dirty="0">
              <a:solidFill>
                <a:srgbClr val="0D6186"/>
              </a:solidFill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2" hasCustomPrompt="1"/>
          </p:nvPr>
        </p:nvSpPr>
        <p:spPr>
          <a:xfrm>
            <a:off x="634955" y="1576918"/>
            <a:ext cx="8531729" cy="4458607"/>
          </a:xfrm>
        </p:spPr>
        <p:txBody>
          <a:bodyPr/>
          <a:lstStyle>
            <a:lvl1pPr>
              <a:defRPr b="1" baseline="0">
                <a:solidFill>
                  <a:schemeClr val="accent3"/>
                </a:solidFill>
              </a:defRPr>
            </a:lvl1pPr>
            <a:lvl2pPr marL="4536" indent="0">
              <a:spcBef>
                <a:spcPts val="571"/>
              </a:spcBef>
              <a:buFontTx/>
              <a:buNone/>
              <a:defRPr baseline="0"/>
            </a:lvl2pPr>
            <a:lvl3pPr marL="972111" indent="-435410" defTabSz="514026">
              <a:buClr>
                <a:schemeClr val="accent3"/>
              </a:buClr>
              <a:buSzPct val="130000"/>
              <a:buFont typeface="+mj-lt"/>
              <a:buAutoNum type="arabicPeriod"/>
              <a:defRPr sz="1905" baseline="0">
                <a:latin typeface="Microsoft Sans Serif"/>
                <a:cs typeface="Microsoft Sans Serif"/>
              </a:defRPr>
            </a:lvl3pPr>
            <a:lvl4pPr marL="1286573" indent="-326557">
              <a:spcBef>
                <a:spcPts val="571"/>
              </a:spcBef>
              <a:buClr>
                <a:schemeClr val="accent3"/>
              </a:buClr>
              <a:buFont typeface="+mj-lt"/>
              <a:buAutoNum type="alphaLcParenR"/>
              <a:defRPr sz="1714" baseline="0">
                <a:latin typeface="Microsoft Sans Serif"/>
                <a:cs typeface="Microsoft Sans Serif"/>
              </a:defRPr>
            </a:lvl4pPr>
            <a:lvl5pPr marL="1794552" indent="-326557">
              <a:spcBef>
                <a:spcPts val="0"/>
              </a:spcBef>
              <a:buFont typeface="Calibri" pitchFamily="34" charset="0"/>
              <a:buChar char="–"/>
              <a:defRPr sz="1524" baseline="0">
                <a:latin typeface="Microsoft Sans Serif"/>
                <a:cs typeface="Microsoft Sans Serif"/>
              </a:defRPr>
            </a:lvl5pPr>
          </a:lstStyle>
          <a:p>
            <a:pPr lvl="0"/>
            <a:r>
              <a:rPr lang="ru-RU" dirty="0"/>
              <a:t>Заголовок (</a:t>
            </a:r>
            <a:r>
              <a:rPr lang="en-US" dirty="0"/>
              <a:t>Calibri, 24</a:t>
            </a:r>
            <a:r>
              <a:rPr lang="ru-RU" dirty="0"/>
              <a:t> </a:t>
            </a:r>
            <a:r>
              <a:rPr lang="ru-RU" dirty="0" err="1"/>
              <a:t>пт</a:t>
            </a:r>
            <a:r>
              <a:rPr lang="ru-RU" dirty="0"/>
              <a:t>, жирный)</a:t>
            </a:r>
          </a:p>
          <a:p>
            <a:pPr lvl="1"/>
            <a:r>
              <a:rPr lang="ru-RU" dirty="0"/>
              <a:t>Текст (</a:t>
            </a:r>
            <a:r>
              <a:rPr lang="en-US" dirty="0"/>
              <a:t>Calibri, 24 </a:t>
            </a:r>
            <a:r>
              <a:rPr lang="ru-RU" dirty="0" err="1"/>
              <a:t>пт</a:t>
            </a:r>
            <a:r>
              <a:rPr lang="en-US" dirty="0"/>
              <a:t>)</a:t>
            </a:r>
            <a:endParaRPr lang="ru-RU" dirty="0"/>
          </a:p>
          <a:p>
            <a:pPr lvl="2"/>
            <a:r>
              <a:rPr lang="ru-RU" dirty="0"/>
              <a:t>Первый уровень (</a:t>
            </a:r>
            <a:r>
              <a:rPr lang="en-US" dirty="0"/>
              <a:t>Calibri</a:t>
            </a:r>
            <a:r>
              <a:rPr lang="ru-RU" dirty="0"/>
              <a:t>, 20 </a:t>
            </a:r>
            <a:r>
              <a:rPr lang="ru-RU" dirty="0" err="1"/>
              <a:t>пт</a:t>
            </a:r>
            <a:r>
              <a:rPr lang="ru-RU" dirty="0"/>
              <a:t>)</a:t>
            </a:r>
          </a:p>
          <a:p>
            <a:pPr lvl="3"/>
            <a:r>
              <a:rPr lang="ru-RU" dirty="0"/>
              <a:t>Второй уровень (</a:t>
            </a:r>
            <a:r>
              <a:rPr lang="en-US" dirty="0"/>
              <a:t>Calibri</a:t>
            </a:r>
            <a:r>
              <a:rPr lang="ru-RU" dirty="0"/>
              <a:t>, 18 </a:t>
            </a:r>
            <a:r>
              <a:rPr lang="ru-RU" dirty="0" err="1"/>
              <a:t>пт</a:t>
            </a:r>
            <a:r>
              <a:rPr lang="ru-RU" dirty="0"/>
              <a:t>)</a:t>
            </a:r>
          </a:p>
          <a:p>
            <a:pPr lvl="4"/>
            <a:r>
              <a:rPr lang="ru-RU" dirty="0"/>
              <a:t>Третий уровень (</a:t>
            </a:r>
            <a:r>
              <a:rPr lang="en-US" dirty="0"/>
              <a:t>Calibri, </a:t>
            </a:r>
            <a:r>
              <a:rPr lang="ru-RU" dirty="0"/>
              <a:t>16 </a:t>
            </a:r>
            <a:r>
              <a:rPr lang="ru-RU" dirty="0" err="1"/>
              <a:t>пт</a:t>
            </a:r>
            <a:r>
              <a:rPr lang="ru-RU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183956798"/>
      </p:ext>
    </p:extLst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устоой слайд белы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 userDrawn="1"/>
        </p:nvSpPr>
        <p:spPr>
          <a:xfrm>
            <a:off x="0" y="0"/>
            <a:ext cx="9906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7080" tIns="43540" rIns="87080" bIns="43540" rtlCol="0" anchor="ctr"/>
          <a:lstStyle/>
          <a:p>
            <a:pPr algn="ctr" defTabSz="954155"/>
            <a:endParaRPr lang="ru-RU" sz="1821" dirty="0">
              <a:solidFill>
                <a:srgbClr val="FFFFFF"/>
              </a:solidFill>
              <a:cs typeface="Microsoft Sans Serif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FDDD8AE-41E1-471F-8F93-F6F27CD8EE67}" type="slidenum">
              <a:rPr lang="ru-RU" smtClean="0">
                <a:solidFill>
                  <a:srgbClr val="0D6186"/>
                </a:solidFill>
              </a:rPr>
              <a:pPr/>
              <a:t>‹#›</a:t>
            </a:fld>
            <a:endParaRPr lang="ru-RU" dirty="0">
              <a:solidFill>
                <a:srgbClr val="0D618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9775156"/>
      </p:ext>
    </p:extLst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устой слайд черны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 userDrawn="1"/>
        </p:nvSpPr>
        <p:spPr>
          <a:xfrm>
            <a:off x="0" y="0"/>
            <a:ext cx="9906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7080" tIns="43540" rIns="87080" bIns="43540" rtlCol="0" anchor="ctr"/>
          <a:lstStyle/>
          <a:p>
            <a:pPr algn="ctr" defTabSz="954155"/>
            <a:endParaRPr lang="ru-RU" sz="1821" dirty="0">
              <a:solidFill>
                <a:srgbClr val="FFFFFF"/>
              </a:solidFill>
              <a:cs typeface="Microsoft Sans Serif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FDDD8AE-41E1-471F-8F93-F6F27CD8EE67}" type="slidenum">
              <a:rPr lang="ru-RU" smtClean="0">
                <a:solidFill>
                  <a:srgbClr val="FFFFFF"/>
                </a:solidFill>
              </a:rPr>
              <a:pPr/>
              <a:t>‹#›</a:t>
            </a:fld>
            <a:endParaRPr lang="ru-R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1668573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lvl3pPr>
              <a:defRPr>
                <a:latin typeface="Microsoft Sans Serif"/>
                <a:cs typeface="Microsoft Sans Serif"/>
              </a:defRPr>
            </a:lvl3pPr>
            <a:lvl4pPr>
              <a:defRPr>
                <a:latin typeface="Microsoft Sans Serif"/>
                <a:cs typeface="Microsoft Sans Serif"/>
              </a:defRPr>
            </a:lvl4pPr>
            <a:lvl5pPr>
              <a:defRPr>
                <a:latin typeface="Microsoft Sans Serif"/>
                <a:cs typeface="Microsoft Sans Serif"/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B148DC-A899-4108-80E1-A8AA8154927C}" type="slidenum">
              <a:rPr lang="ru-RU">
                <a:solidFill>
                  <a:srgbClr val="0D6186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0D618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1297881"/>
      </p:ext>
    </p:extLst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0"/>
          </p:nvPr>
        </p:nvSpPr>
        <p:spPr>
          <a:xfrm>
            <a:off x="716122" y="6284668"/>
            <a:ext cx="5769420" cy="365881"/>
          </a:xfrm>
          <a:prstGeom prst="rect">
            <a:avLst/>
          </a:prstGeom>
        </p:spPr>
        <p:txBody>
          <a:bodyPr/>
          <a:lstStyle>
            <a:lvl1pPr>
              <a:defRPr>
                <a:latin typeface="Microsoft Sans Serif"/>
                <a:cs typeface="Microsoft Sans Serif"/>
              </a:defRPr>
            </a:lvl1pPr>
          </a:lstStyle>
          <a:p>
            <a:pPr defTabSz="954155"/>
            <a:endParaRPr lang="ru-RU" dirty="0">
              <a:solidFill>
                <a:srgbClr val="414142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FDDD8AE-41E1-471F-8F93-F6F27CD8EE67}" type="slidenum">
              <a:rPr lang="ru-RU" smtClean="0">
                <a:solidFill>
                  <a:srgbClr val="0D6186"/>
                </a:solidFill>
              </a:rPr>
              <a:pPr/>
              <a:t>‹#›</a:t>
            </a:fld>
            <a:endParaRPr lang="ru-RU" dirty="0">
              <a:solidFill>
                <a:srgbClr val="0D6186"/>
              </a:solidFill>
            </a:endParaRPr>
          </a:p>
        </p:txBody>
      </p:sp>
      <p:sp>
        <p:nvSpPr>
          <p:cNvPr id="18" name="Текст 5"/>
          <p:cNvSpPr>
            <a:spLocks noGrp="1"/>
          </p:cNvSpPr>
          <p:nvPr>
            <p:ph type="body" sz="quarter" idx="12" hasCustomPrompt="1"/>
          </p:nvPr>
        </p:nvSpPr>
        <p:spPr>
          <a:xfrm>
            <a:off x="581082" y="3949080"/>
            <a:ext cx="3796343" cy="2180356"/>
          </a:xfrm>
        </p:spPr>
        <p:txBody>
          <a:bodyPr/>
          <a:lstStyle>
            <a:lvl3pPr>
              <a:defRPr>
                <a:latin typeface="Microsoft Sans Serif"/>
                <a:cs typeface="Microsoft Sans Serif"/>
              </a:defRPr>
            </a:lvl3pPr>
            <a:lvl4pPr>
              <a:defRPr>
                <a:latin typeface="Microsoft Sans Serif"/>
                <a:cs typeface="Microsoft Sans Serif"/>
              </a:defRPr>
            </a:lvl4pPr>
          </a:lstStyle>
          <a:p>
            <a:pPr lvl="0"/>
            <a:r>
              <a:rPr lang="ru-RU" dirty="0"/>
              <a:t>Заголовок (</a:t>
            </a:r>
            <a:r>
              <a:rPr lang="en-US" dirty="0"/>
              <a:t>Calibri</a:t>
            </a:r>
            <a:r>
              <a:rPr lang="ru-RU" dirty="0"/>
              <a:t>, 24 </a:t>
            </a:r>
            <a:r>
              <a:rPr lang="ru-RU" dirty="0" err="1"/>
              <a:t>пт</a:t>
            </a:r>
            <a:r>
              <a:rPr lang="ru-RU" dirty="0"/>
              <a:t>, жирный)</a:t>
            </a:r>
          </a:p>
          <a:p>
            <a:pPr lvl="1"/>
            <a:r>
              <a:rPr lang="ru-RU" dirty="0"/>
              <a:t>Первый уровень (</a:t>
            </a:r>
            <a:r>
              <a:rPr lang="ru-RU" dirty="0" err="1"/>
              <a:t>Calibri</a:t>
            </a:r>
            <a:r>
              <a:rPr lang="ru-RU" dirty="0"/>
              <a:t>, 20 </a:t>
            </a:r>
            <a:r>
              <a:rPr lang="ru-RU" dirty="0" err="1"/>
              <a:t>пт</a:t>
            </a:r>
            <a:r>
              <a:rPr lang="ru-RU" dirty="0"/>
              <a:t>)</a:t>
            </a:r>
          </a:p>
          <a:p>
            <a:pPr lvl="2"/>
            <a:r>
              <a:rPr lang="ru-RU" dirty="0"/>
              <a:t>Второй уровень (</a:t>
            </a:r>
            <a:r>
              <a:rPr lang="ru-RU" dirty="0" err="1"/>
              <a:t>Calibri</a:t>
            </a:r>
            <a:r>
              <a:rPr lang="ru-RU" dirty="0"/>
              <a:t>, 18 </a:t>
            </a:r>
            <a:r>
              <a:rPr lang="ru-RU" dirty="0" err="1"/>
              <a:t>пт</a:t>
            </a:r>
            <a:r>
              <a:rPr lang="ru-RU" dirty="0"/>
              <a:t>)</a:t>
            </a:r>
          </a:p>
          <a:p>
            <a:pPr lvl="3"/>
            <a:r>
              <a:rPr lang="ru-RU" dirty="0"/>
              <a:t>Третий уровень (</a:t>
            </a:r>
            <a:r>
              <a:rPr lang="ru-RU" dirty="0" err="1"/>
              <a:t>Calibri</a:t>
            </a:r>
            <a:r>
              <a:rPr lang="ru-RU" dirty="0"/>
              <a:t>, 16 </a:t>
            </a:r>
            <a:r>
              <a:rPr lang="ru-RU" dirty="0" err="1"/>
              <a:t>пт</a:t>
            </a:r>
            <a:r>
              <a:rPr lang="ru-RU" dirty="0"/>
              <a:t>)</a:t>
            </a:r>
          </a:p>
        </p:txBody>
      </p:sp>
      <p:sp>
        <p:nvSpPr>
          <p:cNvPr id="19" name="Текст 5"/>
          <p:cNvSpPr>
            <a:spLocks noGrp="1"/>
          </p:cNvSpPr>
          <p:nvPr>
            <p:ph type="body" sz="quarter" idx="13" hasCustomPrompt="1"/>
          </p:nvPr>
        </p:nvSpPr>
        <p:spPr>
          <a:xfrm>
            <a:off x="5519712" y="3949080"/>
            <a:ext cx="3796343" cy="2180356"/>
          </a:xfrm>
        </p:spPr>
        <p:txBody>
          <a:bodyPr/>
          <a:lstStyle>
            <a:lvl3pPr>
              <a:defRPr>
                <a:latin typeface="Microsoft Sans Serif"/>
                <a:cs typeface="Microsoft Sans Serif"/>
              </a:defRPr>
            </a:lvl3pPr>
            <a:lvl4pPr>
              <a:defRPr>
                <a:latin typeface="Microsoft Sans Serif"/>
                <a:cs typeface="Microsoft Sans Serif"/>
              </a:defRPr>
            </a:lvl4pPr>
          </a:lstStyle>
          <a:p>
            <a:pPr lvl="0"/>
            <a:r>
              <a:rPr lang="ru-RU" dirty="0"/>
              <a:t>Заголовок (</a:t>
            </a:r>
            <a:r>
              <a:rPr lang="en-US" dirty="0"/>
              <a:t>Calibri</a:t>
            </a:r>
            <a:r>
              <a:rPr lang="ru-RU" dirty="0"/>
              <a:t>, 24 </a:t>
            </a:r>
            <a:r>
              <a:rPr lang="ru-RU" dirty="0" err="1"/>
              <a:t>пт</a:t>
            </a:r>
            <a:r>
              <a:rPr lang="ru-RU" dirty="0"/>
              <a:t>, жирный)</a:t>
            </a:r>
          </a:p>
          <a:p>
            <a:pPr lvl="1"/>
            <a:r>
              <a:rPr lang="ru-RU" dirty="0"/>
              <a:t>Первый уровень (</a:t>
            </a:r>
            <a:r>
              <a:rPr lang="ru-RU" dirty="0" err="1"/>
              <a:t>Calibri</a:t>
            </a:r>
            <a:r>
              <a:rPr lang="ru-RU" dirty="0"/>
              <a:t>, 20 </a:t>
            </a:r>
            <a:r>
              <a:rPr lang="ru-RU" dirty="0" err="1"/>
              <a:t>пт</a:t>
            </a:r>
            <a:r>
              <a:rPr lang="ru-RU" dirty="0"/>
              <a:t>)</a:t>
            </a:r>
          </a:p>
          <a:p>
            <a:pPr lvl="2"/>
            <a:r>
              <a:rPr lang="ru-RU" dirty="0"/>
              <a:t>Второй уровень (</a:t>
            </a:r>
            <a:r>
              <a:rPr lang="ru-RU" dirty="0" err="1"/>
              <a:t>Calibri</a:t>
            </a:r>
            <a:r>
              <a:rPr lang="ru-RU" dirty="0"/>
              <a:t>, 18 </a:t>
            </a:r>
            <a:r>
              <a:rPr lang="ru-RU" dirty="0" err="1"/>
              <a:t>пт</a:t>
            </a:r>
            <a:r>
              <a:rPr lang="ru-RU" dirty="0"/>
              <a:t>)</a:t>
            </a:r>
          </a:p>
          <a:p>
            <a:pPr lvl="3"/>
            <a:r>
              <a:rPr lang="ru-RU" dirty="0"/>
              <a:t>Третий уровень (</a:t>
            </a:r>
            <a:r>
              <a:rPr lang="ru-RU" dirty="0" err="1"/>
              <a:t>Calibri</a:t>
            </a:r>
            <a:r>
              <a:rPr lang="ru-RU" dirty="0"/>
              <a:t>, 16 </a:t>
            </a:r>
            <a:r>
              <a:rPr lang="ru-RU" dirty="0" err="1"/>
              <a:t>пт</a:t>
            </a:r>
            <a:r>
              <a:rPr lang="ru-RU" dirty="0"/>
              <a:t>)</a:t>
            </a:r>
          </a:p>
        </p:txBody>
      </p:sp>
      <p:sp>
        <p:nvSpPr>
          <p:cNvPr id="13" name="Рисунок 22"/>
          <p:cNvSpPr>
            <a:spLocks noGrp="1"/>
          </p:cNvSpPr>
          <p:nvPr>
            <p:ph type="pic" sz="quarter" idx="16" hasCustomPrompt="1"/>
          </p:nvPr>
        </p:nvSpPr>
        <p:spPr>
          <a:xfrm>
            <a:off x="592428" y="1936062"/>
            <a:ext cx="1785180" cy="1577318"/>
          </a:xfrm>
        </p:spPr>
        <p:txBody>
          <a:bodyPr/>
          <a:lstStyle>
            <a:lvl1pPr>
              <a:defRPr/>
            </a:lvl1pPr>
          </a:lstStyle>
          <a:p>
            <a:r>
              <a:rPr lang="ru-RU" dirty="0"/>
              <a:t>Место для рисунка</a:t>
            </a:r>
          </a:p>
        </p:txBody>
      </p:sp>
      <p:sp>
        <p:nvSpPr>
          <p:cNvPr id="14" name="Freeform 145"/>
          <p:cNvSpPr>
            <a:spLocks/>
          </p:cNvSpPr>
          <p:nvPr userDrawn="1"/>
        </p:nvSpPr>
        <p:spPr bwMode="auto">
          <a:xfrm flipV="1">
            <a:off x="592430" y="1632650"/>
            <a:ext cx="1795595" cy="165662"/>
          </a:xfrm>
          <a:custGeom>
            <a:avLst/>
            <a:gdLst>
              <a:gd name="T0" fmla="*/ 879 w 879"/>
              <a:gd name="T1" fmla="*/ 136 h 136"/>
              <a:gd name="T2" fmla="*/ 0 w 879"/>
              <a:gd name="T3" fmla="*/ 136 h 136"/>
              <a:gd name="T4" fmla="*/ 0 w 879"/>
              <a:gd name="T5" fmla="*/ 0 h 136"/>
              <a:gd name="T6" fmla="*/ 879 w 879"/>
              <a:gd name="T7" fmla="*/ 0 h 136"/>
              <a:gd name="T8" fmla="*/ 879 w 879"/>
              <a:gd name="T9" fmla="*/ 136 h 136"/>
              <a:gd name="T10" fmla="*/ 879 w 879"/>
              <a:gd name="T11" fmla="*/ 136 h 1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879" h="136">
                <a:moveTo>
                  <a:pt x="879" y="136"/>
                </a:moveTo>
                <a:lnTo>
                  <a:pt x="0" y="136"/>
                </a:lnTo>
                <a:lnTo>
                  <a:pt x="0" y="0"/>
                </a:lnTo>
                <a:lnTo>
                  <a:pt x="879" y="0"/>
                </a:lnTo>
                <a:lnTo>
                  <a:pt x="879" y="136"/>
                </a:lnTo>
                <a:lnTo>
                  <a:pt x="879" y="136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3175" tIns="46587" rIns="93175" bIns="46587" numCol="1" anchor="t" anchorCtr="0" compatLnSpc="1">
            <a:prstTxWarp prst="textNoShape">
              <a:avLst/>
            </a:prstTxWarp>
          </a:bodyPr>
          <a:lstStyle/>
          <a:p>
            <a:pPr defTabSz="954155"/>
            <a:endParaRPr lang="ru-RU" sz="1821" dirty="0">
              <a:solidFill>
                <a:srgbClr val="414142"/>
              </a:solidFill>
              <a:cs typeface="Microsoft Sans Serif"/>
            </a:endParaRPr>
          </a:p>
        </p:txBody>
      </p:sp>
      <p:sp>
        <p:nvSpPr>
          <p:cNvPr id="17" name="Freeform 146"/>
          <p:cNvSpPr>
            <a:spLocks/>
          </p:cNvSpPr>
          <p:nvPr userDrawn="1"/>
        </p:nvSpPr>
        <p:spPr bwMode="auto">
          <a:xfrm flipV="1">
            <a:off x="592430" y="3651133"/>
            <a:ext cx="1795595" cy="160790"/>
          </a:xfrm>
          <a:custGeom>
            <a:avLst/>
            <a:gdLst>
              <a:gd name="T0" fmla="*/ 879 w 879"/>
              <a:gd name="T1" fmla="*/ 132 h 132"/>
              <a:gd name="T2" fmla="*/ 0 w 879"/>
              <a:gd name="T3" fmla="*/ 132 h 132"/>
              <a:gd name="T4" fmla="*/ 0 w 879"/>
              <a:gd name="T5" fmla="*/ 0 h 132"/>
              <a:gd name="T6" fmla="*/ 879 w 879"/>
              <a:gd name="T7" fmla="*/ 0 h 132"/>
              <a:gd name="T8" fmla="*/ 879 w 879"/>
              <a:gd name="T9" fmla="*/ 132 h 132"/>
              <a:gd name="T10" fmla="*/ 879 w 879"/>
              <a:gd name="T11" fmla="*/ 132 h 1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879" h="132">
                <a:moveTo>
                  <a:pt x="879" y="132"/>
                </a:moveTo>
                <a:lnTo>
                  <a:pt x="0" y="132"/>
                </a:lnTo>
                <a:lnTo>
                  <a:pt x="0" y="0"/>
                </a:lnTo>
                <a:lnTo>
                  <a:pt x="879" y="0"/>
                </a:lnTo>
                <a:lnTo>
                  <a:pt x="879" y="132"/>
                </a:lnTo>
                <a:lnTo>
                  <a:pt x="879" y="132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3175" tIns="46587" rIns="93175" bIns="46587" numCol="1" anchor="t" anchorCtr="0" compatLnSpc="1">
            <a:prstTxWarp prst="textNoShape">
              <a:avLst/>
            </a:prstTxWarp>
          </a:bodyPr>
          <a:lstStyle/>
          <a:p>
            <a:pPr defTabSz="954155"/>
            <a:endParaRPr lang="ru-RU" sz="1821" dirty="0">
              <a:solidFill>
                <a:srgbClr val="414142"/>
              </a:solidFill>
              <a:cs typeface="Microsoft Sans Serif"/>
            </a:endParaRPr>
          </a:p>
        </p:txBody>
      </p:sp>
      <p:sp>
        <p:nvSpPr>
          <p:cNvPr id="20" name="Рисунок 22"/>
          <p:cNvSpPr>
            <a:spLocks noGrp="1"/>
          </p:cNvSpPr>
          <p:nvPr>
            <p:ph type="pic" sz="quarter" idx="17" hasCustomPrompt="1"/>
          </p:nvPr>
        </p:nvSpPr>
        <p:spPr>
          <a:xfrm>
            <a:off x="5548369" y="1936062"/>
            <a:ext cx="1785180" cy="1577318"/>
          </a:xfrm>
        </p:spPr>
        <p:txBody>
          <a:bodyPr/>
          <a:lstStyle>
            <a:lvl1pPr>
              <a:defRPr/>
            </a:lvl1pPr>
          </a:lstStyle>
          <a:p>
            <a:r>
              <a:rPr lang="ru-RU" dirty="0"/>
              <a:t>Место для рисунка</a:t>
            </a:r>
          </a:p>
        </p:txBody>
      </p:sp>
      <p:sp>
        <p:nvSpPr>
          <p:cNvPr id="22" name="Freeform 145"/>
          <p:cNvSpPr>
            <a:spLocks/>
          </p:cNvSpPr>
          <p:nvPr userDrawn="1"/>
        </p:nvSpPr>
        <p:spPr bwMode="auto">
          <a:xfrm flipV="1">
            <a:off x="5548370" y="1632650"/>
            <a:ext cx="1795595" cy="165662"/>
          </a:xfrm>
          <a:custGeom>
            <a:avLst/>
            <a:gdLst>
              <a:gd name="T0" fmla="*/ 879 w 879"/>
              <a:gd name="T1" fmla="*/ 136 h 136"/>
              <a:gd name="T2" fmla="*/ 0 w 879"/>
              <a:gd name="T3" fmla="*/ 136 h 136"/>
              <a:gd name="T4" fmla="*/ 0 w 879"/>
              <a:gd name="T5" fmla="*/ 0 h 136"/>
              <a:gd name="T6" fmla="*/ 879 w 879"/>
              <a:gd name="T7" fmla="*/ 0 h 136"/>
              <a:gd name="T8" fmla="*/ 879 w 879"/>
              <a:gd name="T9" fmla="*/ 136 h 136"/>
              <a:gd name="T10" fmla="*/ 879 w 879"/>
              <a:gd name="T11" fmla="*/ 136 h 1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879" h="136">
                <a:moveTo>
                  <a:pt x="879" y="136"/>
                </a:moveTo>
                <a:lnTo>
                  <a:pt x="0" y="136"/>
                </a:lnTo>
                <a:lnTo>
                  <a:pt x="0" y="0"/>
                </a:lnTo>
                <a:lnTo>
                  <a:pt x="879" y="0"/>
                </a:lnTo>
                <a:lnTo>
                  <a:pt x="879" y="136"/>
                </a:lnTo>
                <a:lnTo>
                  <a:pt x="879" y="136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3175" tIns="46587" rIns="93175" bIns="46587" numCol="1" anchor="t" anchorCtr="0" compatLnSpc="1">
            <a:prstTxWarp prst="textNoShape">
              <a:avLst/>
            </a:prstTxWarp>
          </a:bodyPr>
          <a:lstStyle/>
          <a:p>
            <a:pPr defTabSz="954155"/>
            <a:endParaRPr lang="ru-RU" sz="1821" dirty="0">
              <a:solidFill>
                <a:srgbClr val="414142"/>
              </a:solidFill>
              <a:cs typeface="Microsoft Sans Serif"/>
            </a:endParaRPr>
          </a:p>
        </p:txBody>
      </p:sp>
      <p:sp>
        <p:nvSpPr>
          <p:cNvPr id="24" name="Freeform 146"/>
          <p:cNvSpPr>
            <a:spLocks/>
          </p:cNvSpPr>
          <p:nvPr userDrawn="1"/>
        </p:nvSpPr>
        <p:spPr bwMode="auto">
          <a:xfrm flipV="1">
            <a:off x="5548370" y="3651133"/>
            <a:ext cx="1795595" cy="160790"/>
          </a:xfrm>
          <a:custGeom>
            <a:avLst/>
            <a:gdLst>
              <a:gd name="T0" fmla="*/ 879 w 879"/>
              <a:gd name="T1" fmla="*/ 132 h 132"/>
              <a:gd name="T2" fmla="*/ 0 w 879"/>
              <a:gd name="T3" fmla="*/ 132 h 132"/>
              <a:gd name="T4" fmla="*/ 0 w 879"/>
              <a:gd name="T5" fmla="*/ 0 h 132"/>
              <a:gd name="T6" fmla="*/ 879 w 879"/>
              <a:gd name="T7" fmla="*/ 0 h 132"/>
              <a:gd name="T8" fmla="*/ 879 w 879"/>
              <a:gd name="T9" fmla="*/ 132 h 132"/>
              <a:gd name="T10" fmla="*/ 879 w 879"/>
              <a:gd name="T11" fmla="*/ 132 h 1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879" h="132">
                <a:moveTo>
                  <a:pt x="879" y="132"/>
                </a:moveTo>
                <a:lnTo>
                  <a:pt x="0" y="132"/>
                </a:lnTo>
                <a:lnTo>
                  <a:pt x="0" y="0"/>
                </a:lnTo>
                <a:lnTo>
                  <a:pt x="879" y="0"/>
                </a:lnTo>
                <a:lnTo>
                  <a:pt x="879" y="132"/>
                </a:lnTo>
                <a:lnTo>
                  <a:pt x="879" y="132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3175" tIns="46587" rIns="93175" bIns="46587" numCol="1" anchor="t" anchorCtr="0" compatLnSpc="1">
            <a:prstTxWarp prst="textNoShape">
              <a:avLst/>
            </a:prstTxWarp>
          </a:bodyPr>
          <a:lstStyle/>
          <a:p>
            <a:pPr defTabSz="954155"/>
            <a:endParaRPr lang="ru-RU" sz="1821" dirty="0">
              <a:solidFill>
                <a:srgbClr val="414142"/>
              </a:solidFill>
              <a:cs typeface="Microsoft Sans Serif"/>
            </a:endParaRPr>
          </a:p>
        </p:txBody>
      </p:sp>
      <p:grpSp>
        <p:nvGrpSpPr>
          <p:cNvPr id="15" name="Группа 14"/>
          <p:cNvGrpSpPr/>
          <p:nvPr userDrawn="1"/>
        </p:nvGrpSpPr>
        <p:grpSpPr>
          <a:xfrm>
            <a:off x="7321786" y="6319288"/>
            <a:ext cx="1259454" cy="288596"/>
            <a:chOff x="7637420" y="6635252"/>
            <a:chExt cx="1313748" cy="303026"/>
          </a:xfrm>
        </p:grpSpPr>
        <p:sp>
          <p:nvSpPr>
            <p:cNvPr id="16" name="Freeform 287"/>
            <p:cNvSpPr>
              <a:spLocks/>
            </p:cNvSpPr>
            <p:nvPr/>
          </p:nvSpPr>
          <p:spPr bwMode="auto">
            <a:xfrm>
              <a:off x="7637420" y="6700705"/>
              <a:ext cx="201933" cy="174543"/>
            </a:xfrm>
            <a:custGeom>
              <a:avLst/>
              <a:gdLst>
                <a:gd name="T0" fmla="*/ 0 w 85"/>
                <a:gd name="T1" fmla="*/ 72 h 72"/>
                <a:gd name="T2" fmla="*/ 85 w 85"/>
                <a:gd name="T3" fmla="*/ 72 h 72"/>
                <a:gd name="T4" fmla="*/ 85 w 85"/>
                <a:gd name="T5" fmla="*/ 0 h 72"/>
                <a:gd name="T6" fmla="*/ 0 w 85"/>
                <a:gd name="T7" fmla="*/ 0 h 72"/>
                <a:gd name="T8" fmla="*/ 0 w 85"/>
                <a:gd name="T9" fmla="*/ 72 h 72"/>
                <a:gd name="T10" fmla="*/ 0 w 85"/>
                <a:gd name="T11" fmla="*/ 72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5" h="72">
                  <a:moveTo>
                    <a:pt x="0" y="72"/>
                  </a:moveTo>
                  <a:lnTo>
                    <a:pt x="85" y="72"/>
                  </a:lnTo>
                  <a:lnTo>
                    <a:pt x="85" y="0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solidFill>
              <a:srgbClr val="DDDD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7840" tIns="48920" rIns="97840" bIns="48920" numCol="1" anchor="t" anchorCtr="0" compatLnSpc="1">
              <a:prstTxWarp prst="textNoShape">
                <a:avLst/>
              </a:prstTxWarp>
            </a:bodyPr>
            <a:lstStyle/>
            <a:p>
              <a:pPr defTabSz="954155"/>
              <a:endParaRPr lang="ru-RU" sz="1821" dirty="0">
                <a:solidFill>
                  <a:srgbClr val="414142"/>
                </a:solidFill>
                <a:cs typeface="Microsoft Sans Serif"/>
              </a:endParaRPr>
            </a:p>
          </p:txBody>
        </p:sp>
        <p:sp>
          <p:nvSpPr>
            <p:cNvPr id="21" name="Freeform 288"/>
            <p:cNvSpPr>
              <a:spLocks/>
            </p:cNvSpPr>
            <p:nvPr/>
          </p:nvSpPr>
          <p:spPr bwMode="auto">
            <a:xfrm>
              <a:off x="7860734" y="6700705"/>
              <a:ext cx="201933" cy="174543"/>
            </a:xfrm>
            <a:custGeom>
              <a:avLst/>
              <a:gdLst>
                <a:gd name="T0" fmla="*/ 0 w 85"/>
                <a:gd name="T1" fmla="*/ 72 h 72"/>
                <a:gd name="T2" fmla="*/ 85 w 85"/>
                <a:gd name="T3" fmla="*/ 72 h 72"/>
                <a:gd name="T4" fmla="*/ 85 w 85"/>
                <a:gd name="T5" fmla="*/ 0 h 72"/>
                <a:gd name="T6" fmla="*/ 0 w 85"/>
                <a:gd name="T7" fmla="*/ 0 h 72"/>
                <a:gd name="T8" fmla="*/ 0 w 85"/>
                <a:gd name="T9" fmla="*/ 72 h 72"/>
                <a:gd name="T10" fmla="*/ 0 w 85"/>
                <a:gd name="T11" fmla="*/ 72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5" h="72">
                  <a:moveTo>
                    <a:pt x="0" y="72"/>
                  </a:moveTo>
                  <a:lnTo>
                    <a:pt x="85" y="72"/>
                  </a:lnTo>
                  <a:lnTo>
                    <a:pt x="85" y="0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solidFill>
              <a:srgbClr val="DDDD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7840" tIns="48920" rIns="97840" bIns="48920" numCol="1" anchor="t" anchorCtr="0" compatLnSpc="1">
              <a:prstTxWarp prst="textNoShape">
                <a:avLst/>
              </a:prstTxWarp>
            </a:bodyPr>
            <a:lstStyle/>
            <a:p>
              <a:pPr defTabSz="954155"/>
              <a:endParaRPr lang="ru-RU" sz="1821" dirty="0">
                <a:solidFill>
                  <a:srgbClr val="414142"/>
                </a:solidFill>
                <a:cs typeface="Microsoft Sans Serif"/>
              </a:endParaRPr>
            </a:p>
          </p:txBody>
        </p:sp>
        <p:sp>
          <p:nvSpPr>
            <p:cNvPr id="23" name="Freeform 289"/>
            <p:cNvSpPr>
              <a:spLocks/>
            </p:cNvSpPr>
            <p:nvPr/>
          </p:nvSpPr>
          <p:spPr bwMode="auto">
            <a:xfrm>
              <a:off x="8084048" y="6700705"/>
              <a:ext cx="197181" cy="174543"/>
            </a:xfrm>
            <a:custGeom>
              <a:avLst/>
              <a:gdLst>
                <a:gd name="T0" fmla="*/ 0 w 83"/>
                <a:gd name="T1" fmla="*/ 72 h 72"/>
                <a:gd name="T2" fmla="*/ 83 w 83"/>
                <a:gd name="T3" fmla="*/ 72 h 72"/>
                <a:gd name="T4" fmla="*/ 83 w 83"/>
                <a:gd name="T5" fmla="*/ 0 h 72"/>
                <a:gd name="T6" fmla="*/ 0 w 83"/>
                <a:gd name="T7" fmla="*/ 0 h 72"/>
                <a:gd name="T8" fmla="*/ 0 w 83"/>
                <a:gd name="T9" fmla="*/ 72 h 72"/>
                <a:gd name="T10" fmla="*/ 0 w 83"/>
                <a:gd name="T11" fmla="*/ 72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3" h="72">
                  <a:moveTo>
                    <a:pt x="0" y="72"/>
                  </a:moveTo>
                  <a:lnTo>
                    <a:pt x="83" y="72"/>
                  </a:lnTo>
                  <a:lnTo>
                    <a:pt x="83" y="0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solidFill>
              <a:srgbClr val="DDDD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7840" tIns="48920" rIns="97840" bIns="48920" numCol="1" anchor="t" anchorCtr="0" compatLnSpc="1">
              <a:prstTxWarp prst="textNoShape">
                <a:avLst/>
              </a:prstTxWarp>
            </a:bodyPr>
            <a:lstStyle/>
            <a:p>
              <a:pPr defTabSz="954155"/>
              <a:endParaRPr lang="ru-RU" sz="1821" dirty="0">
                <a:solidFill>
                  <a:srgbClr val="414142"/>
                </a:solidFill>
                <a:cs typeface="Microsoft Sans Serif"/>
              </a:endParaRPr>
            </a:p>
          </p:txBody>
        </p:sp>
        <p:sp>
          <p:nvSpPr>
            <p:cNvPr id="25" name="Freeform 290"/>
            <p:cNvSpPr>
              <a:spLocks/>
            </p:cNvSpPr>
            <p:nvPr/>
          </p:nvSpPr>
          <p:spPr bwMode="auto">
            <a:xfrm>
              <a:off x="8307363" y="6700705"/>
              <a:ext cx="197181" cy="174543"/>
            </a:xfrm>
            <a:custGeom>
              <a:avLst/>
              <a:gdLst>
                <a:gd name="T0" fmla="*/ 0 w 83"/>
                <a:gd name="T1" fmla="*/ 72 h 72"/>
                <a:gd name="T2" fmla="*/ 83 w 83"/>
                <a:gd name="T3" fmla="*/ 72 h 72"/>
                <a:gd name="T4" fmla="*/ 83 w 83"/>
                <a:gd name="T5" fmla="*/ 0 h 72"/>
                <a:gd name="T6" fmla="*/ 0 w 83"/>
                <a:gd name="T7" fmla="*/ 0 h 72"/>
                <a:gd name="T8" fmla="*/ 0 w 83"/>
                <a:gd name="T9" fmla="*/ 72 h 72"/>
                <a:gd name="T10" fmla="*/ 0 w 83"/>
                <a:gd name="T11" fmla="*/ 72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3" h="72">
                  <a:moveTo>
                    <a:pt x="0" y="72"/>
                  </a:moveTo>
                  <a:lnTo>
                    <a:pt x="83" y="72"/>
                  </a:lnTo>
                  <a:lnTo>
                    <a:pt x="83" y="0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solidFill>
              <a:srgbClr val="DDDD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7840" tIns="48920" rIns="97840" bIns="48920" numCol="1" anchor="t" anchorCtr="0" compatLnSpc="1">
              <a:prstTxWarp prst="textNoShape">
                <a:avLst/>
              </a:prstTxWarp>
            </a:bodyPr>
            <a:lstStyle/>
            <a:p>
              <a:pPr defTabSz="954155"/>
              <a:endParaRPr lang="ru-RU" sz="1821" dirty="0">
                <a:solidFill>
                  <a:srgbClr val="414142"/>
                </a:solidFill>
                <a:cs typeface="Microsoft Sans Serif"/>
              </a:endParaRPr>
            </a:p>
          </p:txBody>
        </p:sp>
        <p:sp>
          <p:nvSpPr>
            <p:cNvPr id="26" name="Freeform 291"/>
            <p:cNvSpPr>
              <a:spLocks/>
            </p:cNvSpPr>
            <p:nvPr/>
          </p:nvSpPr>
          <p:spPr bwMode="auto">
            <a:xfrm>
              <a:off x="8753987" y="6700705"/>
              <a:ext cx="197181" cy="174543"/>
            </a:xfrm>
            <a:custGeom>
              <a:avLst/>
              <a:gdLst>
                <a:gd name="T0" fmla="*/ 0 w 83"/>
                <a:gd name="T1" fmla="*/ 72 h 72"/>
                <a:gd name="T2" fmla="*/ 83 w 83"/>
                <a:gd name="T3" fmla="*/ 72 h 72"/>
                <a:gd name="T4" fmla="*/ 83 w 83"/>
                <a:gd name="T5" fmla="*/ 0 h 72"/>
                <a:gd name="T6" fmla="*/ 0 w 83"/>
                <a:gd name="T7" fmla="*/ 0 h 72"/>
                <a:gd name="T8" fmla="*/ 0 w 83"/>
                <a:gd name="T9" fmla="*/ 72 h 72"/>
                <a:gd name="T10" fmla="*/ 0 w 83"/>
                <a:gd name="T11" fmla="*/ 72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3" h="72">
                  <a:moveTo>
                    <a:pt x="0" y="72"/>
                  </a:moveTo>
                  <a:lnTo>
                    <a:pt x="83" y="72"/>
                  </a:lnTo>
                  <a:lnTo>
                    <a:pt x="83" y="0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solidFill>
              <a:srgbClr val="DDDD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7840" tIns="48920" rIns="97840" bIns="48920" numCol="1" anchor="t" anchorCtr="0" compatLnSpc="1">
              <a:prstTxWarp prst="textNoShape">
                <a:avLst/>
              </a:prstTxWarp>
            </a:bodyPr>
            <a:lstStyle/>
            <a:p>
              <a:pPr defTabSz="954155"/>
              <a:endParaRPr lang="ru-RU" sz="1821" dirty="0">
                <a:solidFill>
                  <a:srgbClr val="414142"/>
                </a:solidFill>
                <a:cs typeface="Microsoft Sans Serif"/>
              </a:endParaRPr>
            </a:p>
          </p:txBody>
        </p:sp>
        <p:sp>
          <p:nvSpPr>
            <p:cNvPr id="27" name="Freeform 292"/>
            <p:cNvSpPr>
              <a:spLocks/>
            </p:cNvSpPr>
            <p:nvPr/>
          </p:nvSpPr>
          <p:spPr bwMode="auto">
            <a:xfrm>
              <a:off x="8530676" y="6700705"/>
              <a:ext cx="197181" cy="174543"/>
            </a:xfrm>
            <a:custGeom>
              <a:avLst/>
              <a:gdLst>
                <a:gd name="T0" fmla="*/ 0 w 83"/>
                <a:gd name="T1" fmla="*/ 72 h 72"/>
                <a:gd name="T2" fmla="*/ 83 w 83"/>
                <a:gd name="T3" fmla="*/ 72 h 72"/>
                <a:gd name="T4" fmla="*/ 83 w 83"/>
                <a:gd name="T5" fmla="*/ 0 h 72"/>
                <a:gd name="T6" fmla="*/ 0 w 83"/>
                <a:gd name="T7" fmla="*/ 0 h 72"/>
                <a:gd name="T8" fmla="*/ 0 w 83"/>
                <a:gd name="T9" fmla="*/ 72 h 72"/>
                <a:gd name="T10" fmla="*/ 0 w 83"/>
                <a:gd name="T11" fmla="*/ 72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3" h="72">
                  <a:moveTo>
                    <a:pt x="0" y="72"/>
                  </a:moveTo>
                  <a:lnTo>
                    <a:pt x="83" y="72"/>
                  </a:lnTo>
                  <a:lnTo>
                    <a:pt x="83" y="0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solidFill>
              <a:srgbClr val="DDDD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7840" tIns="48920" rIns="97840" bIns="48920" numCol="1" anchor="t" anchorCtr="0" compatLnSpc="1">
              <a:prstTxWarp prst="textNoShape">
                <a:avLst/>
              </a:prstTxWarp>
            </a:bodyPr>
            <a:lstStyle/>
            <a:p>
              <a:pPr defTabSz="954155"/>
              <a:endParaRPr lang="ru-RU" sz="1821" dirty="0">
                <a:solidFill>
                  <a:srgbClr val="414142"/>
                </a:solidFill>
                <a:cs typeface="Microsoft Sans Serif"/>
              </a:endParaRPr>
            </a:p>
          </p:txBody>
        </p:sp>
        <p:sp>
          <p:nvSpPr>
            <p:cNvPr id="28" name="Freeform 293"/>
            <p:cNvSpPr>
              <a:spLocks/>
            </p:cNvSpPr>
            <p:nvPr/>
          </p:nvSpPr>
          <p:spPr bwMode="auto">
            <a:xfrm>
              <a:off x="7860734" y="6906763"/>
              <a:ext cx="201933" cy="31515"/>
            </a:xfrm>
            <a:custGeom>
              <a:avLst/>
              <a:gdLst>
                <a:gd name="T0" fmla="*/ 0 w 85"/>
                <a:gd name="T1" fmla="*/ 13 h 13"/>
                <a:gd name="T2" fmla="*/ 85 w 85"/>
                <a:gd name="T3" fmla="*/ 13 h 13"/>
                <a:gd name="T4" fmla="*/ 85 w 85"/>
                <a:gd name="T5" fmla="*/ 0 h 13"/>
                <a:gd name="T6" fmla="*/ 0 w 85"/>
                <a:gd name="T7" fmla="*/ 0 h 13"/>
                <a:gd name="T8" fmla="*/ 0 w 85"/>
                <a:gd name="T9" fmla="*/ 13 h 13"/>
                <a:gd name="T10" fmla="*/ 0 w 85"/>
                <a:gd name="T11" fmla="*/ 13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5" h="13">
                  <a:moveTo>
                    <a:pt x="0" y="13"/>
                  </a:moveTo>
                  <a:lnTo>
                    <a:pt x="85" y="13"/>
                  </a:lnTo>
                  <a:lnTo>
                    <a:pt x="85" y="0"/>
                  </a:lnTo>
                  <a:lnTo>
                    <a:pt x="0" y="0"/>
                  </a:lnTo>
                  <a:lnTo>
                    <a:pt x="0" y="13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rgbClr val="DDDD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7840" tIns="48920" rIns="97840" bIns="48920" numCol="1" anchor="t" anchorCtr="0" compatLnSpc="1">
              <a:prstTxWarp prst="textNoShape">
                <a:avLst/>
              </a:prstTxWarp>
            </a:bodyPr>
            <a:lstStyle/>
            <a:p>
              <a:pPr defTabSz="954155"/>
              <a:endParaRPr lang="ru-RU" sz="1821" dirty="0">
                <a:solidFill>
                  <a:srgbClr val="414142"/>
                </a:solidFill>
                <a:cs typeface="Microsoft Sans Serif"/>
              </a:endParaRPr>
            </a:p>
          </p:txBody>
        </p:sp>
        <p:sp>
          <p:nvSpPr>
            <p:cNvPr id="29" name="Freeform 294"/>
            <p:cNvSpPr>
              <a:spLocks/>
            </p:cNvSpPr>
            <p:nvPr/>
          </p:nvSpPr>
          <p:spPr bwMode="auto">
            <a:xfrm>
              <a:off x="8084048" y="6906763"/>
              <a:ext cx="201933" cy="31515"/>
            </a:xfrm>
            <a:custGeom>
              <a:avLst/>
              <a:gdLst>
                <a:gd name="T0" fmla="*/ 0 w 85"/>
                <a:gd name="T1" fmla="*/ 13 h 13"/>
                <a:gd name="T2" fmla="*/ 85 w 85"/>
                <a:gd name="T3" fmla="*/ 13 h 13"/>
                <a:gd name="T4" fmla="*/ 85 w 85"/>
                <a:gd name="T5" fmla="*/ 0 h 13"/>
                <a:gd name="T6" fmla="*/ 0 w 85"/>
                <a:gd name="T7" fmla="*/ 0 h 13"/>
                <a:gd name="T8" fmla="*/ 0 w 85"/>
                <a:gd name="T9" fmla="*/ 13 h 13"/>
                <a:gd name="T10" fmla="*/ 0 w 85"/>
                <a:gd name="T11" fmla="*/ 13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5" h="13">
                  <a:moveTo>
                    <a:pt x="0" y="13"/>
                  </a:moveTo>
                  <a:lnTo>
                    <a:pt x="85" y="13"/>
                  </a:lnTo>
                  <a:lnTo>
                    <a:pt x="85" y="0"/>
                  </a:lnTo>
                  <a:lnTo>
                    <a:pt x="0" y="0"/>
                  </a:lnTo>
                  <a:lnTo>
                    <a:pt x="0" y="13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rgbClr val="DDDD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7840" tIns="48920" rIns="97840" bIns="48920" numCol="1" anchor="t" anchorCtr="0" compatLnSpc="1">
              <a:prstTxWarp prst="textNoShape">
                <a:avLst/>
              </a:prstTxWarp>
            </a:bodyPr>
            <a:lstStyle/>
            <a:p>
              <a:pPr defTabSz="954155"/>
              <a:endParaRPr lang="ru-RU" sz="1821" dirty="0">
                <a:solidFill>
                  <a:srgbClr val="414142"/>
                </a:solidFill>
                <a:cs typeface="Microsoft Sans Serif"/>
              </a:endParaRPr>
            </a:p>
          </p:txBody>
        </p:sp>
        <p:sp>
          <p:nvSpPr>
            <p:cNvPr id="30" name="Freeform 295"/>
            <p:cNvSpPr>
              <a:spLocks/>
            </p:cNvSpPr>
            <p:nvPr/>
          </p:nvSpPr>
          <p:spPr bwMode="auto">
            <a:xfrm>
              <a:off x="8307360" y="6906763"/>
              <a:ext cx="201933" cy="31515"/>
            </a:xfrm>
            <a:custGeom>
              <a:avLst/>
              <a:gdLst>
                <a:gd name="T0" fmla="*/ 0 w 85"/>
                <a:gd name="T1" fmla="*/ 13 h 13"/>
                <a:gd name="T2" fmla="*/ 85 w 85"/>
                <a:gd name="T3" fmla="*/ 13 h 13"/>
                <a:gd name="T4" fmla="*/ 85 w 85"/>
                <a:gd name="T5" fmla="*/ 0 h 13"/>
                <a:gd name="T6" fmla="*/ 0 w 85"/>
                <a:gd name="T7" fmla="*/ 0 h 13"/>
                <a:gd name="T8" fmla="*/ 0 w 85"/>
                <a:gd name="T9" fmla="*/ 13 h 13"/>
                <a:gd name="T10" fmla="*/ 0 w 85"/>
                <a:gd name="T11" fmla="*/ 13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5" h="13">
                  <a:moveTo>
                    <a:pt x="0" y="13"/>
                  </a:moveTo>
                  <a:lnTo>
                    <a:pt x="85" y="13"/>
                  </a:lnTo>
                  <a:lnTo>
                    <a:pt x="85" y="0"/>
                  </a:lnTo>
                  <a:lnTo>
                    <a:pt x="0" y="0"/>
                  </a:lnTo>
                  <a:lnTo>
                    <a:pt x="0" y="13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rgbClr val="DDDD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7840" tIns="48920" rIns="97840" bIns="48920" numCol="1" anchor="t" anchorCtr="0" compatLnSpc="1">
              <a:prstTxWarp prst="textNoShape">
                <a:avLst/>
              </a:prstTxWarp>
            </a:bodyPr>
            <a:lstStyle/>
            <a:p>
              <a:pPr defTabSz="954155"/>
              <a:endParaRPr lang="ru-RU" sz="1821" dirty="0">
                <a:solidFill>
                  <a:srgbClr val="414142"/>
                </a:solidFill>
                <a:cs typeface="Microsoft Sans Serif"/>
              </a:endParaRPr>
            </a:p>
          </p:txBody>
        </p:sp>
        <p:sp>
          <p:nvSpPr>
            <p:cNvPr id="31" name="Freeform 296"/>
            <p:cNvSpPr>
              <a:spLocks/>
            </p:cNvSpPr>
            <p:nvPr/>
          </p:nvSpPr>
          <p:spPr bwMode="auto">
            <a:xfrm>
              <a:off x="8530676" y="6906763"/>
              <a:ext cx="197181" cy="31515"/>
            </a:xfrm>
            <a:custGeom>
              <a:avLst/>
              <a:gdLst>
                <a:gd name="T0" fmla="*/ 0 w 83"/>
                <a:gd name="T1" fmla="*/ 13 h 13"/>
                <a:gd name="T2" fmla="*/ 83 w 83"/>
                <a:gd name="T3" fmla="*/ 13 h 13"/>
                <a:gd name="T4" fmla="*/ 83 w 83"/>
                <a:gd name="T5" fmla="*/ 0 h 13"/>
                <a:gd name="T6" fmla="*/ 0 w 83"/>
                <a:gd name="T7" fmla="*/ 0 h 13"/>
                <a:gd name="T8" fmla="*/ 0 w 83"/>
                <a:gd name="T9" fmla="*/ 13 h 13"/>
                <a:gd name="T10" fmla="*/ 0 w 83"/>
                <a:gd name="T11" fmla="*/ 13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3" h="13">
                  <a:moveTo>
                    <a:pt x="0" y="13"/>
                  </a:moveTo>
                  <a:lnTo>
                    <a:pt x="83" y="13"/>
                  </a:lnTo>
                  <a:lnTo>
                    <a:pt x="83" y="0"/>
                  </a:lnTo>
                  <a:lnTo>
                    <a:pt x="0" y="0"/>
                  </a:lnTo>
                  <a:lnTo>
                    <a:pt x="0" y="13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rgbClr val="DDDD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7840" tIns="48920" rIns="97840" bIns="48920" numCol="1" anchor="t" anchorCtr="0" compatLnSpc="1">
              <a:prstTxWarp prst="textNoShape">
                <a:avLst/>
              </a:prstTxWarp>
            </a:bodyPr>
            <a:lstStyle/>
            <a:p>
              <a:pPr defTabSz="954155"/>
              <a:endParaRPr lang="ru-RU" sz="1821" dirty="0">
                <a:solidFill>
                  <a:srgbClr val="414142"/>
                </a:solidFill>
                <a:cs typeface="Microsoft Sans Serif"/>
              </a:endParaRPr>
            </a:p>
          </p:txBody>
        </p:sp>
        <p:sp>
          <p:nvSpPr>
            <p:cNvPr id="32" name="Freeform 297"/>
            <p:cNvSpPr>
              <a:spLocks/>
            </p:cNvSpPr>
            <p:nvPr/>
          </p:nvSpPr>
          <p:spPr bwMode="auto">
            <a:xfrm>
              <a:off x="8753987" y="6906763"/>
              <a:ext cx="197181" cy="31515"/>
            </a:xfrm>
            <a:custGeom>
              <a:avLst/>
              <a:gdLst>
                <a:gd name="T0" fmla="*/ 0 w 83"/>
                <a:gd name="T1" fmla="*/ 13 h 13"/>
                <a:gd name="T2" fmla="*/ 83 w 83"/>
                <a:gd name="T3" fmla="*/ 13 h 13"/>
                <a:gd name="T4" fmla="*/ 83 w 83"/>
                <a:gd name="T5" fmla="*/ 0 h 13"/>
                <a:gd name="T6" fmla="*/ 0 w 83"/>
                <a:gd name="T7" fmla="*/ 0 h 13"/>
                <a:gd name="T8" fmla="*/ 0 w 83"/>
                <a:gd name="T9" fmla="*/ 13 h 13"/>
                <a:gd name="T10" fmla="*/ 0 w 83"/>
                <a:gd name="T11" fmla="*/ 13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3" h="13">
                  <a:moveTo>
                    <a:pt x="0" y="13"/>
                  </a:moveTo>
                  <a:lnTo>
                    <a:pt x="83" y="13"/>
                  </a:lnTo>
                  <a:lnTo>
                    <a:pt x="83" y="0"/>
                  </a:lnTo>
                  <a:lnTo>
                    <a:pt x="0" y="0"/>
                  </a:lnTo>
                  <a:lnTo>
                    <a:pt x="0" y="13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rgbClr val="DDDD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7840" tIns="48920" rIns="97840" bIns="48920" numCol="1" anchor="t" anchorCtr="0" compatLnSpc="1">
              <a:prstTxWarp prst="textNoShape">
                <a:avLst/>
              </a:prstTxWarp>
            </a:bodyPr>
            <a:lstStyle/>
            <a:p>
              <a:pPr defTabSz="954155"/>
              <a:endParaRPr lang="ru-RU" sz="1821" dirty="0">
                <a:solidFill>
                  <a:srgbClr val="414142"/>
                </a:solidFill>
                <a:cs typeface="Microsoft Sans Serif"/>
              </a:endParaRPr>
            </a:p>
          </p:txBody>
        </p:sp>
        <p:sp>
          <p:nvSpPr>
            <p:cNvPr id="33" name="Freeform 298"/>
            <p:cNvSpPr>
              <a:spLocks/>
            </p:cNvSpPr>
            <p:nvPr/>
          </p:nvSpPr>
          <p:spPr bwMode="auto">
            <a:xfrm>
              <a:off x="7637420" y="6906763"/>
              <a:ext cx="201933" cy="31515"/>
            </a:xfrm>
            <a:custGeom>
              <a:avLst/>
              <a:gdLst>
                <a:gd name="T0" fmla="*/ 0 w 85"/>
                <a:gd name="T1" fmla="*/ 13 h 13"/>
                <a:gd name="T2" fmla="*/ 85 w 85"/>
                <a:gd name="T3" fmla="*/ 13 h 13"/>
                <a:gd name="T4" fmla="*/ 85 w 85"/>
                <a:gd name="T5" fmla="*/ 0 h 13"/>
                <a:gd name="T6" fmla="*/ 0 w 85"/>
                <a:gd name="T7" fmla="*/ 0 h 13"/>
                <a:gd name="T8" fmla="*/ 0 w 85"/>
                <a:gd name="T9" fmla="*/ 13 h 13"/>
                <a:gd name="T10" fmla="*/ 0 w 85"/>
                <a:gd name="T11" fmla="*/ 13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5" h="13">
                  <a:moveTo>
                    <a:pt x="0" y="13"/>
                  </a:moveTo>
                  <a:lnTo>
                    <a:pt x="85" y="13"/>
                  </a:lnTo>
                  <a:lnTo>
                    <a:pt x="85" y="0"/>
                  </a:lnTo>
                  <a:lnTo>
                    <a:pt x="0" y="0"/>
                  </a:lnTo>
                  <a:lnTo>
                    <a:pt x="0" y="13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rgbClr val="DDDD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7840" tIns="48920" rIns="97840" bIns="48920" numCol="1" anchor="t" anchorCtr="0" compatLnSpc="1">
              <a:prstTxWarp prst="textNoShape">
                <a:avLst/>
              </a:prstTxWarp>
            </a:bodyPr>
            <a:lstStyle/>
            <a:p>
              <a:pPr defTabSz="954155"/>
              <a:endParaRPr lang="ru-RU" sz="1821" dirty="0">
                <a:solidFill>
                  <a:srgbClr val="414142"/>
                </a:solidFill>
                <a:cs typeface="Microsoft Sans Serif"/>
              </a:endParaRPr>
            </a:p>
          </p:txBody>
        </p:sp>
        <p:sp>
          <p:nvSpPr>
            <p:cNvPr id="34" name="Freeform 299"/>
            <p:cNvSpPr>
              <a:spLocks/>
            </p:cNvSpPr>
            <p:nvPr/>
          </p:nvSpPr>
          <p:spPr bwMode="auto">
            <a:xfrm>
              <a:off x="7860734" y="6635252"/>
              <a:ext cx="201933" cy="33940"/>
            </a:xfrm>
            <a:custGeom>
              <a:avLst/>
              <a:gdLst>
                <a:gd name="T0" fmla="*/ 0 w 85"/>
                <a:gd name="T1" fmla="*/ 14 h 14"/>
                <a:gd name="T2" fmla="*/ 85 w 85"/>
                <a:gd name="T3" fmla="*/ 14 h 14"/>
                <a:gd name="T4" fmla="*/ 85 w 85"/>
                <a:gd name="T5" fmla="*/ 0 h 14"/>
                <a:gd name="T6" fmla="*/ 0 w 85"/>
                <a:gd name="T7" fmla="*/ 0 h 14"/>
                <a:gd name="T8" fmla="*/ 0 w 85"/>
                <a:gd name="T9" fmla="*/ 14 h 14"/>
                <a:gd name="T10" fmla="*/ 0 w 85"/>
                <a:gd name="T11" fmla="*/ 14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5" h="14">
                  <a:moveTo>
                    <a:pt x="0" y="14"/>
                  </a:moveTo>
                  <a:lnTo>
                    <a:pt x="85" y="14"/>
                  </a:lnTo>
                  <a:lnTo>
                    <a:pt x="85" y="0"/>
                  </a:lnTo>
                  <a:lnTo>
                    <a:pt x="0" y="0"/>
                  </a:lnTo>
                  <a:lnTo>
                    <a:pt x="0" y="14"/>
                  </a:lnTo>
                  <a:lnTo>
                    <a:pt x="0" y="14"/>
                  </a:lnTo>
                  <a:close/>
                </a:path>
              </a:pathLst>
            </a:custGeom>
            <a:solidFill>
              <a:srgbClr val="DDDD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7840" tIns="48920" rIns="97840" bIns="48920" numCol="1" anchor="t" anchorCtr="0" compatLnSpc="1">
              <a:prstTxWarp prst="textNoShape">
                <a:avLst/>
              </a:prstTxWarp>
            </a:bodyPr>
            <a:lstStyle/>
            <a:p>
              <a:pPr defTabSz="954155"/>
              <a:endParaRPr lang="ru-RU" sz="1821" dirty="0">
                <a:solidFill>
                  <a:srgbClr val="414142"/>
                </a:solidFill>
                <a:cs typeface="Microsoft Sans Serif"/>
              </a:endParaRPr>
            </a:p>
          </p:txBody>
        </p:sp>
        <p:sp>
          <p:nvSpPr>
            <p:cNvPr id="35" name="Freeform 300"/>
            <p:cNvSpPr>
              <a:spLocks/>
            </p:cNvSpPr>
            <p:nvPr/>
          </p:nvSpPr>
          <p:spPr bwMode="auto">
            <a:xfrm>
              <a:off x="8084048" y="6635252"/>
              <a:ext cx="201933" cy="33940"/>
            </a:xfrm>
            <a:custGeom>
              <a:avLst/>
              <a:gdLst>
                <a:gd name="T0" fmla="*/ 0 w 85"/>
                <a:gd name="T1" fmla="*/ 14 h 14"/>
                <a:gd name="T2" fmla="*/ 85 w 85"/>
                <a:gd name="T3" fmla="*/ 14 h 14"/>
                <a:gd name="T4" fmla="*/ 85 w 85"/>
                <a:gd name="T5" fmla="*/ 0 h 14"/>
                <a:gd name="T6" fmla="*/ 0 w 85"/>
                <a:gd name="T7" fmla="*/ 0 h 14"/>
                <a:gd name="T8" fmla="*/ 0 w 85"/>
                <a:gd name="T9" fmla="*/ 14 h 14"/>
                <a:gd name="T10" fmla="*/ 0 w 85"/>
                <a:gd name="T11" fmla="*/ 14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5" h="14">
                  <a:moveTo>
                    <a:pt x="0" y="14"/>
                  </a:moveTo>
                  <a:lnTo>
                    <a:pt x="85" y="14"/>
                  </a:lnTo>
                  <a:lnTo>
                    <a:pt x="85" y="0"/>
                  </a:lnTo>
                  <a:lnTo>
                    <a:pt x="0" y="0"/>
                  </a:lnTo>
                  <a:lnTo>
                    <a:pt x="0" y="14"/>
                  </a:lnTo>
                  <a:lnTo>
                    <a:pt x="0" y="14"/>
                  </a:lnTo>
                  <a:close/>
                </a:path>
              </a:pathLst>
            </a:custGeom>
            <a:solidFill>
              <a:srgbClr val="DDDD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7840" tIns="48920" rIns="97840" bIns="48920" numCol="1" anchor="t" anchorCtr="0" compatLnSpc="1">
              <a:prstTxWarp prst="textNoShape">
                <a:avLst/>
              </a:prstTxWarp>
            </a:bodyPr>
            <a:lstStyle/>
            <a:p>
              <a:pPr defTabSz="954155"/>
              <a:endParaRPr lang="ru-RU" sz="1821" dirty="0">
                <a:solidFill>
                  <a:srgbClr val="414142"/>
                </a:solidFill>
                <a:cs typeface="Microsoft Sans Serif"/>
              </a:endParaRPr>
            </a:p>
          </p:txBody>
        </p:sp>
        <p:sp>
          <p:nvSpPr>
            <p:cNvPr id="36" name="Freeform 301"/>
            <p:cNvSpPr>
              <a:spLocks/>
            </p:cNvSpPr>
            <p:nvPr/>
          </p:nvSpPr>
          <p:spPr bwMode="auto">
            <a:xfrm>
              <a:off x="8307360" y="6635252"/>
              <a:ext cx="201933" cy="33940"/>
            </a:xfrm>
            <a:custGeom>
              <a:avLst/>
              <a:gdLst>
                <a:gd name="T0" fmla="*/ 0 w 85"/>
                <a:gd name="T1" fmla="*/ 14 h 14"/>
                <a:gd name="T2" fmla="*/ 85 w 85"/>
                <a:gd name="T3" fmla="*/ 14 h 14"/>
                <a:gd name="T4" fmla="*/ 85 w 85"/>
                <a:gd name="T5" fmla="*/ 0 h 14"/>
                <a:gd name="T6" fmla="*/ 0 w 85"/>
                <a:gd name="T7" fmla="*/ 0 h 14"/>
                <a:gd name="T8" fmla="*/ 0 w 85"/>
                <a:gd name="T9" fmla="*/ 14 h 14"/>
                <a:gd name="T10" fmla="*/ 0 w 85"/>
                <a:gd name="T11" fmla="*/ 14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5" h="14">
                  <a:moveTo>
                    <a:pt x="0" y="14"/>
                  </a:moveTo>
                  <a:lnTo>
                    <a:pt x="85" y="14"/>
                  </a:lnTo>
                  <a:lnTo>
                    <a:pt x="85" y="0"/>
                  </a:lnTo>
                  <a:lnTo>
                    <a:pt x="0" y="0"/>
                  </a:lnTo>
                  <a:lnTo>
                    <a:pt x="0" y="14"/>
                  </a:lnTo>
                  <a:lnTo>
                    <a:pt x="0" y="14"/>
                  </a:lnTo>
                  <a:close/>
                </a:path>
              </a:pathLst>
            </a:custGeom>
            <a:solidFill>
              <a:srgbClr val="DDDD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7840" tIns="48920" rIns="97840" bIns="48920" numCol="1" anchor="t" anchorCtr="0" compatLnSpc="1">
              <a:prstTxWarp prst="textNoShape">
                <a:avLst/>
              </a:prstTxWarp>
            </a:bodyPr>
            <a:lstStyle/>
            <a:p>
              <a:pPr defTabSz="954155"/>
              <a:endParaRPr lang="ru-RU" sz="1821" dirty="0">
                <a:solidFill>
                  <a:srgbClr val="414142"/>
                </a:solidFill>
                <a:cs typeface="Microsoft Sans Serif"/>
              </a:endParaRPr>
            </a:p>
          </p:txBody>
        </p:sp>
        <p:sp>
          <p:nvSpPr>
            <p:cNvPr id="37" name="Freeform 302"/>
            <p:cNvSpPr>
              <a:spLocks/>
            </p:cNvSpPr>
            <p:nvPr/>
          </p:nvSpPr>
          <p:spPr bwMode="auto">
            <a:xfrm>
              <a:off x="8530676" y="6635252"/>
              <a:ext cx="197181" cy="33940"/>
            </a:xfrm>
            <a:custGeom>
              <a:avLst/>
              <a:gdLst>
                <a:gd name="T0" fmla="*/ 0 w 83"/>
                <a:gd name="T1" fmla="*/ 14 h 14"/>
                <a:gd name="T2" fmla="*/ 83 w 83"/>
                <a:gd name="T3" fmla="*/ 14 h 14"/>
                <a:gd name="T4" fmla="*/ 83 w 83"/>
                <a:gd name="T5" fmla="*/ 0 h 14"/>
                <a:gd name="T6" fmla="*/ 0 w 83"/>
                <a:gd name="T7" fmla="*/ 0 h 14"/>
                <a:gd name="T8" fmla="*/ 0 w 83"/>
                <a:gd name="T9" fmla="*/ 14 h 14"/>
                <a:gd name="T10" fmla="*/ 0 w 83"/>
                <a:gd name="T11" fmla="*/ 14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3" h="14">
                  <a:moveTo>
                    <a:pt x="0" y="14"/>
                  </a:moveTo>
                  <a:lnTo>
                    <a:pt x="83" y="14"/>
                  </a:lnTo>
                  <a:lnTo>
                    <a:pt x="83" y="0"/>
                  </a:lnTo>
                  <a:lnTo>
                    <a:pt x="0" y="0"/>
                  </a:lnTo>
                  <a:lnTo>
                    <a:pt x="0" y="14"/>
                  </a:lnTo>
                  <a:lnTo>
                    <a:pt x="0" y="14"/>
                  </a:lnTo>
                  <a:close/>
                </a:path>
              </a:pathLst>
            </a:custGeom>
            <a:solidFill>
              <a:srgbClr val="DDDD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7840" tIns="48920" rIns="97840" bIns="48920" numCol="1" anchor="t" anchorCtr="0" compatLnSpc="1">
              <a:prstTxWarp prst="textNoShape">
                <a:avLst/>
              </a:prstTxWarp>
            </a:bodyPr>
            <a:lstStyle/>
            <a:p>
              <a:pPr defTabSz="954155"/>
              <a:endParaRPr lang="ru-RU" sz="1821" dirty="0">
                <a:solidFill>
                  <a:srgbClr val="414142"/>
                </a:solidFill>
                <a:cs typeface="Microsoft Sans Serif"/>
              </a:endParaRPr>
            </a:p>
          </p:txBody>
        </p:sp>
        <p:sp>
          <p:nvSpPr>
            <p:cNvPr id="38" name="Freeform 303"/>
            <p:cNvSpPr>
              <a:spLocks/>
            </p:cNvSpPr>
            <p:nvPr/>
          </p:nvSpPr>
          <p:spPr bwMode="auto">
            <a:xfrm>
              <a:off x="8753987" y="6635252"/>
              <a:ext cx="197181" cy="33940"/>
            </a:xfrm>
            <a:custGeom>
              <a:avLst/>
              <a:gdLst>
                <a:gd name="T0" fmla="*/ 0 w 83"/>
                <a:gd name="T1" fmla="*/ 14 h 14"/>
                <a:gd name="T2" fmla="*/ 83 w 83"/>
                <a:gd name="T3" fmla="*/ 14 h 14"/>
                <a:gd name="T4" fmla="*/ 83 w 83"/>
                <a:gd name="T5" fmla="*/ 0 h 14"/>
                <a:gd name="T6" fmla="*/ 0 w 83"/>
                <a:gd name="T7" fmla="*/ 0 h 14"/>
                <a:gd name="T8" fmla="*/ 0 w 83"/>
                <a:gd name="T9" fmla="*/ 14 h 14"/>
                <a:gd name="T10" fmla="*/ 0 w 83"/>
                <a:gd name="T11" fmla="*/ 14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3" h="14">
                  <a:moveTo>
                    <a:pt x="0" y="14"/>
                  </a:moveTo>
                  <a:lnTo>
                    <a:pt x="83" y="14"/>
                  </a:lnTo>
                  <a:lnTo>
                    <a:pt x="83" y="0"/>
                  </a:lnTo>
                  <a:lnTo>
                    <a:pt x="0" y="0"/>
                  </a:lnTo>
                  <a:lnTo>
                    <a:pt x="0" y="14"/>
                  </a:lnTo>
                  <a:lnTo>
                    <a:pt x="0" y="14"/>
                  </a:lnTo>
                  <a:close/>
                </a:path>
              </a:pathLst>
            </a:custGeom>
            <a:solidFill>
              <a:srgbClr val="DDDD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7840" tIns="48920" rIns="97840" bIns="48920" numCol="1" anchor="t" anchorCtr="0" compatLnSpc="1">
              <a:prstTxWarp prst="textNoShape">
                <a:avLst/>
              </a:prstTxWarp>
            </a:bodyPr>
            <a:lstStyle/>
            <a:p>
              <a:pPr defTabSz="954155"/>
              <a:endParaRPr lang="ru-RU" sz="1821" dirty="0">
                <a:solidFill>
                  <a:srgbClr val="414142"/>
                </a:solidFill>
                <a:cs typeface="Microsoft Sans Serif"/>
              </a:endParaRPr>
            </a:p>
          </p:txBody>
        </p:sp>
        <p:sp>
          <p:nvSpPr>
            <p:cNvPr id="39" name="Freeform 304"/>
            <p:cNvSpPr>
              <a:spLocks/>
            </p:cNvSpPr>
            <p:nvPr/>
          </p:nvSpPr>
          <p:spPr bwMode="auto">
            <a:xfrm>
              <a:off x="7637420" y="6635252"/>
              <a:ext cx="201933" cy="33940"/>
            </a:xfrm>
            <a:custGeom>
              <a:avLst/>
              <a:gdLst>
                <a:gd name="T0" fmla="*/ 0 w 85"/>
                <a:gd name="T1" fmla="*/ 14 h 14"/>
                <a:gd name="T2" fmla="*/ 85 w 85"/>
                <a:gd name="T3" fmla="*/ 14 h 14"/>
                <a:gd name="T4" fmla="*/ 85 w 85"/>
                <a:gd name="T5" fmla="*/ 0 h 14"/>
                <a:gd name="T6" fmla="*/ 0 w 85"/>
                <a:gd name="T7" fmla="*/ 0 h 14"/>
                <a:gd name="T8" fmla="*/ 0 w 85"/>
                <a:gd name="T9" fmla="*/ 14 h 14"/>
                <a:gd name="T10" fmla="*/ 0 w 85"/>
                <a:gd name="T11" fmla="*/ 14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5" h="14">
                  <a:moveTo>
                    <a:pt x="0" y="14"/>
                  </a:moveTo>
                  <a:lnTo>
                    <a:pt x="85" y="14"/>
                  </a:lnTo>
                  <a:lnTo>
                    <a:pt x="85" y="0"/>
                  </a:lnTo>
                  <a:lnTo>
                    <a:pt x="0" y="0"/>
                  </a:lnTo>
                  <a:lnTo>
                    <a:pt x="0" y="14"/>
                  </a:lnTo>
                  <a:lnTo>
                    <a:pt x="0" y="14"/>
                  </a:lnTo>
                  <a:close/>
                </a:path>
              </a:pathLst>
            </a:custGeom>
            <a:solidFill>
              <a:srgbClr val="DDDD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7840" tIns="48920" rIns="97840" bIns="48920" numCol="1" anchor="t" anchorCtr="0" compatLnSpc="1">
              <a:prstTxWarp prst="textNoShape">
                <a:avLst/>
              </a:prstTxWarp>
            </a:bodyPr>
            <a:lstStyle/>
            <a:p>
              <a:pPr defTabSz="954155"/>
              <a:endParaRPr lang="ru-RU" sz="1821" dirty="0">
                <a:solidFill>
                  <a:srgbClr val="414142"/>
                </a:solidFill>
                <a:cs typeface="Microsoft Sans Serif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78054836"/>
      </p:ext>
    </p:extLst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0"/>
          </p:nvPr>
        </p:nvSpPr>
        <p:spPr>
          <a:xfrm>
            <a:off x="716122" y="6284668"/>
            <a:ext cx="5769420" cy="365881"/>
          </a:xfrm>
          <a:prstGeom prst="rect">
            <a:avLst/>
          </a:prstGeom>
        </p:spPr>
        <p:txBody>
          <a:bodyPr/>
          <a:lstStyle>
            <a:lvl1pPr>
              <a:defRPr>
                <a:latin typeface="Microsoft Sans Serif"/>
                <a:cs typeface="Microsoft Sans Serif"/>
              </a:defRPr>
            </a:lvl1pPr>
          </a:lstStyle>
          <a:p>
            <a:pPr defTabSz="954155"/>
            <a:endParaRPr lang="ru-RU" dirty="0">
              <a:solidFill>
                <a:srgbClr val="414142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FDDD8AE-41E1-471F-8F93-F6F27CD8EE67}" type="slidenum">
              <a:rPr lang="ru-RU" smtClean="0">
                <a:solidFill>
                  <a:srgbClr val="0D6186"/>
                </a:solidFill>
              </a:rPr>
              <a:pPr/>
              <a:t>‹#›</a:t>
            </a:fld>
            <a:endParaRPr lang="ru-RU" dirty="0">
              <a:solidFill>
                <a:srgbClr val="0D6186"/>
              </a:solidFill>
            </a:endParaRPr>
          </a:p>
        </p:txBody>
      </p:sp>
      <p:sp>
        <p:nvSpPr>
          <p:cNvPr id="18" name="Текст 5"/>
          <p:cNvSpPr>
            <a:spLocks noGrp="1"/>
          </p:cNvSpPr>
          <p:nvPr>
            <p:ph type="body" sz="quarter" idx="12" hasCustomPrompt="1"/>
          </p:nvPr>
        </p:nvSpPr>
        <p:spPr>
          <a:xfrm>
            <a:off x="581081" y="1572291"/>
            <a:ext cx="4371158" cy="4452329"/>
          </a:xfrm>
        </p:spPr>
        <p:txBody>
          <a:bodyPr/>
          <a:lstStyle>
            <a:lvl3pPr>
              <a:defRPr>
                <a:latin typeface="Microsoft Sans Serif"/>
                <a:cs typeface="Microsoft Sans Serif"/>
              </a:defRPr>
            </a:lvl3pPr>
            <a:lvl4pPr>
              <a:defRPr>
                <a:latin typeface="Microsoft Sans Serif"/>
                <a:cs typeface="Microsoft Sans Serif"/>
              </a:defRPr>
            </a:lvl4pPr>
          </a:lstStyle>
          <a:p>
            <a:pPr lvl="0"/>
            <a:r>
              <a:rPr lang="ru-RU" dirty="0"/>
              <a:t>Заголовок (</a:t>
            </a:r>
            <a:r>
              <a:rPr lang="en-US" dirty="0"/>
              <a:t>Calibri</a:t>
            </a:r>
            <a:r>
              <a:rPr lang="ru-RU" dirty="0"/>
              <a:t>, 24 </a:t>
            </a:r>
            <a:r>
              <a:rPr lang="ru-RU" dirty="0" err="1"/>
              <a:t>пт</a:t>
            </a:r>
            <a:r>
              <a:rPr lang="ru-RU" dirty="0"/>
              <a:t>, жирный)</a:t>
            </a:r>
          </a:p>
          <a:p>
            <a:pPr lvl="1"/>
            <a:r>
              <a:rPr lang="ru-RU" dirty="0"/>
              <a:t>Первый уровень (</a:t>
            </a:r>
            <a:r>
              <a:rPr lang="ru-RU" dirty="0" err="1"/>
              <a:t>Calibri</a:t>
            </a:r>
            <a:r>
              <a:rPr lang="ru-RU" dirty="0"/>
              <a:t>, 20 </a:t>
            </a:r>
            <a:r>
              <a:rPr lang="ru-RU" dirty="0" err="1"/>
              <a:t>пт</a:t>
            </a:r>
            <a:r>
              <a:rPr lang="ru-RU" dirty="0"/>
              <a:t>)</a:t>
            </a:r>
          </a:p>
          <a:p>
            <a:pPr lvl="2"/>
            <a:r>
              <a:rPr lang="ru-RU" dirty="0"/>
              <a:t>Второй уровень (</a:t>
            </a:r>
            <a:r>
              <a:rPr lang="ru-RU" dirty="0" err="1"/>
              <a:t>Calibri</a:t>
            </a:r>
            <a:r>
              <a:rPr lang="ru-RU" dirty="0"/>
              <a:t>, 18 </a:t>
            </a:r>
            <a:r>
              <a:rPr lang="ru-RU" dirty="0" err="1"/>
              <a:t>пт</a:t>
            </a:r>
            <a:r>
              <a:rPr lang="ru-RU" dirty="0"/>
              <a:t>)</a:t>
            </a:r>
          </a:p>
          <a:p>
            <a:pPr lvl="3"/>
            <a:r>
              <a:rPr lang="ru-RU" dirty="0"/>
              <a:t>Третий уровень (</a:t>
            </a:r>
            <a:r>
              <a:rPr lang="ru-RU" dirty="0" err="1"/>
              <a:t>Calibri</a:t>
            </a:r>
            <a:r>
              <a:rPr lang="ru-RU" dirty="0"/>
              <a:t>, 16 </a:t>
            </a:r>
            <a:r>
              <a:rPr lang="ru-RU" dirty="0" err="1"/>
              <a:t>пт</a:t>
            </a:r>
            <a:r>
              <a:rPr lang="ru-RU" dirty="0"/>
              <a:t>)</a:t>
            </a:r>
          </a:p>
        </p:txBody>
      </p:sp>
      <p:sp>
        <p:nvSpPr>
          <p:cNvPr id="10" name="Рисунок 22"/>
          <p:cNvSpPr>
            <a:spLocks noGrp="1"/>
          </p:cNvSpPr>
          <p:nvPr>
            <p:ph type="pic" sz="quarter" idx="15" hasCustomPrompt="1"/>
          </p:nvPr>
        </p:nvSpPr>
        <p:spPr>
          <a:xfrm>
            <a:off x="5656969" y="2125999"/>
            <a:ext cx="3659802" cy="3383322"/>
          </a:xfrm>
        </p:spPr>
        <p:txBody>
          <a:bodyPr/>
          <a:lstStyle>
            <a:lvl1pPr>
              <a:defRPr/>
            </a:lvl1pPr>
          </a:lstStyle>
          <a:p>
            <a:r>
              <a:rPr lang="ru-RU" dirty="0"/>
              <a:t>Место для рисунка</a:t>
            </a:r>
          </a:p>
        </p:txBody>
      </p:sp>
      <p:sp>
        <p:nvSpPr>
          <p:cNvPr id="11" name="Freeform 145"/>
          <p:cNvSpPr>
            <a:spLocks/>
          </p:cNvSpPr>
          <p:nvPr userDrawn="1"/>
        </p:nvSpPr>
        <p:spPr bwMode="auto">
          <a:xfrm flipV="1">
            <a:off x="5656970" y="1582591"/>
            <a:ext cx="3659973" cy="337670"/>
          </a:xfrm>
          <a:custGeom>
            <a:avLst/>
            <a:gdLst>
              <a:gd name="T0" fmla="*/ 879 w 879"/>
              <a:gd name="T1" fmla="*/ 136 h 136"/>
              <a:gd name="T2" fmla="*/ 0 w 879"/>
              <a:gd name="T3" fmla="*/ 136 h 136"/>
              <a:gd name="T4" fmla="*/ 0 w 879"/>
              <a:gd name="T5" fmla="*/ 0 h 136"/>
              <a:gd name="T6" fmla="*/ 879 w 879"/>
              <a:gd name="T7" fmla="*/ 0 h 136"/>
              <a:gd name="T8" fmla="*/ 879 w 879"/>
              <a:gd name="T9" fmla="*/ 136 h 136"/>
              <a:gd name="T10" fmla="*/ 879 w 879"/>
              <a:gd name="T11" fmla="*/ 136 h 1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879" h="136">
                <a:moveTo>
                  <a:pt x="879" y="136"/>
                </a:moveTo>
                <a:lnTo>
                  <a:pt x="0" y="136"/>
                </a:lnTo>
                <a:lnTo>
                  <a:pt x="0" y="0"/>
                </a:lnTo>
                <a:lnTo>
                  <a:pt x="879" y="0"/>
                </a:lnTo>
                <a:lnTo>
                  <a:pt x="879" y="136"/>
                </a:lnTo>
                <a:lnTo>
                  <a:pt x="879" y="136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3175" tIns="46587" rIns="93175" bIns="46587" numCol="1" anchor="t" anchorCtr="0" compatLnSpc="1">
            <a:prstTxWarp prst="textNoShape">
              <a:avLst/>
            </a:prstTxWarp>
          </a:bodyPr>
          <a:lstStyle/>
          <a:p>
            <a:pPr defTabSz="954155"/>
            <a:endParaRPr lang="ru-RU" sz="1821" dirty="0">
              <a:solidFill>
                <a:srgbClr val="414142"/>
              </a:solidFill>
              <a:cs typeface="Microsoft Sans Serif"/>
            </a:endParaRPr>
          </a:p>
        </p:txBody>
      </p:sp>
      <p:sp>
        <p:nvSpPr>
          <p:cNvPr id="12" name="Freeform 146"/>
          <p:cNvSpPr>
            <a:spLocks/>
          </p:cNvSpPr>
          <p:nvPr userDrawn="1"/>
        </p:nvSpPr>
        <p:spPr bwMode="auto">
          <a:xfrm flipV="1">
            <a:off x="5656970" y="5696879"/>
            <a:ext cx="3659973" cy="327739"/>
          </a:xfrm>
          <a:custGeom>
            <a:avLst/>
            <a:gdLst>
              <a:gd name="T0" fmla="*/ 879 w 879"/>
              <a:gd name="T1" fmla="*/ 132 h 132"/>
              <a:gd name="T2" fmla="*/ 0 w 879"/>
              <a:gd name="T3" fmla="*/ 132 h 132"/>
              <a:gd name="T4" fmla="*/ 0 w 879"/>
              <a:gd name="T5" fmla="*/ 0 h 132"/>
              <a:gd name="T6" fmla="*/ 879 w 879"/>
              <a:gd name="T7" fmla="*/ 0 h 132"/>
              <a:gd name="T8" fmla="*/ 879 w 879"/>
              <a:gd name="T9" fmla="*/ 132 h 132"/>
              <a:gd name="T10" fmla="*/ 879 w 879"/>
              <a:gd name="T11" fmla="*/ 132 h 1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879" h="132">
                <a:moveTo>
                  <a:pt x="879" y="132"/>
                </a:moveTo>
                <a:lnTo>
                  <a:pt x="0" y="132"/>
                </a:lnTo>
                <a:lnTo>
                  <a:pt x="0" y="0"/>
                </a:lnTo>
                <a:lnTo>
                  <a:pt x="879" y="0"/>
                </a:lnTo>
                <a:lnTo>
                  <a:pt x="879" y="132"/>
                </a:lnTo>
                <a:lnTo>
                  <a:pt x="879" y="132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3175" tIns="46587" rIns="93175" bIns="46587" numCol="1" anchor="t" anchorCtr="0" compatLnSpc="1">
            <a:prstTxWarp prst="textNoShape">
              <a:avLst/>
            </a:prstTxWarp>
          </a:bodyPr>
          <a:lstStyle/>
          <a:p>
            <a:pPr defTabSz="954155"/>
            <a:endParaRPr lang="ru-RU" sz="1821" dirty="0">
              <a:solidFill>
                <a:srgbClr val="414142"/>
              </a:solidFill>
              <a:cs typeface="Microsoft Sans Serif"/>
            </a:endParaRPr>
          </a:p>
        </p:txBody>
      </p:sp>
      <p:grpSp>
        <p:nvGrpSpPr>
          <p:cNvPr id="9" name="Группа 8"/>
          <p:cNvGrpSpPr/>
          <p:nvPr userDrawn="1"/>
        </p:nvGrpSpPr>
        <p:grpSpPr>
          <a:xfrm>
            <a:off x="7321786" y="6319288"/>
            <a:ext cx="1259454" cy="288596"/>
            <a:chOff x="7637420" y="6635252"/>
            <a:chExt cx="1313748" cy="303026"/>
          </a:xfrm>
        </p:grpSpPr>
        <p:sp>
          <p:nvSpPr>
            <p:cNvPr id="13" name="Freeform 287"/>
            <p:cNvSpPr>
              <a:spLocks/>
            </p:cNvSpPr>
            <p:nvPr/>
          </p:nvSpPr>
          <p:spPr bwMode="auto">
            <a:xfrm>
              <a:off x="7637420" y="6700705"/>
              <a:ext cx="201933" cy="174543"/>
            </a:xfrm>
            <a:custGeom>
              <a:avLst/>
              <a:gdLst>
                <a:gd name="T0" fmla="*/ 0 w 85"/>
                <a:gd name="T1" fmla="*/ 72 h 72"/>
                <a:gd name="T2" fmla="*/ 85 w 85"/>
                <a:gd name="T3" fmla="*/ 72 h 72"/>
                <a:gd name="T4" fmla="*/ 85 w 85"/>
                <a:gd name="T5" fmla="*/ 0 h 72"/>
                <a:gd name="T6" fmla="*/ 0 w 85"/>
                <a:gd name="T7" fmla="*/ 0 h 72"/>
                <a:gd name="T8" fmla="*/ 0 w 85"/>
                <a:gd name="T9" fmla="*/ 72 h 72"/>
                <a:gd name="T10" fmla="*/ 0 w 85"/>
                <a:gd name="T11" fmla="*/ 72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5" h="72">
                  <a:moveTo>
                    <a:pt x="0" y="72"/>
                  </a:moveTo>
                  <a:lnTo>
                    <a:pt x="85" y="72"/>
                  </a:lnTo>
                  <a:lnTo>
                    <a:pt x="85" y="0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solidFill>
              <a:srgbClr val="DDDD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7840" tIns="48920" rIns="97840" bIns="48920" numCol="1" anchor="t" anchorCtr="0" compatLnSpc="1">
              <a:prstTxWarp prst="textNoShape">
                <a:avLst/>
              </a:prstTxWarp>
            </a:bodyPr>
            <a:lstStyle/>
            <a:p>
              <a:pPr defTabSz="954155"/>
              <a:endParaRPr lang="ru-RU" sz="1821" dirty="0">
                <a:solidFill>
                  <a:srgbClr val="414142"/>
                </a:solidFill>
                <a:cs typeface="Microsoft Sans Serif"/>
              </a:endParaRPr>
            </a:p>
          </p:txBody>
        </p:sp>
        <p:sp>
          <p:nvSpPr>
            <p:cNvPr id="14" name="Freeform 288"/>
            <p:cNvSpPr>
              <a:spLocks/>
            </p:cNvSpPr>
            <p:nvPr/>
          </p:nvSpPr>
          <p:spPr bwMode="auto">
            <a:xfrm>
              <a:off x="7860734" y="6700705"/>
              <a:ext cx="201933" cy="174543"/>
            </a:xfrm>
            <a:custGeom>
              <a:avLst/>
              <a:gdLst>
                <a:gd name="T0" fmla="*/ 0 w 85"/>
                <a:gd name="T1" fmla="*/ 72 h 72"/>
                <a:gd name="T2" fmla="*/ 85 w 85"/>
                <a:gd name="T3" fmla="*/ 72 h 72"/>
                <a:gd name="T4" fmla="*/ 85 w 85"/>
                <a:gd name="T5" fmla="*/ 0 h 72"/>
                <a:gd name="T6" fmla="*/ 0 w 85"/>
                <a:gd name="T7" fmla="*/ 0 h 72"/>
                <a:gd name="T8" fmla="*/ 0 w 85"/>
                <a:gd name="T9" fmla="*/ 72 h 72"/>
                <a:gd name="T10" fmla="*/ 0 w 85"/>
                <a:gd name="T11" fmla="*/ 72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5" h="72">
                  <a:moveTo>
                    <a:pt x="0" y="72"/>
                  </a:moveTo>
                  <a:lnTo>
                    <a:pt x="85" y="72"/>
                  </a:lnTo>
                  <a:lnTo>
                    <a:pt x="85" y="0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solidFill>
              <a:srgbClr val="DDDD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7840" tIns="48920" rIns="97840" bIns="48920" numCol="1" anchor="t" anchorCtr="0" compatLnSpc="1">
              <a:prstTxWarp prst="textNoShape">
                <a:avLst/>
              </a:prstTxWarp>
            </a:bodyPr>
            <a:lstStyle/>
            <a:p>
              <a:pPr defTabSz="954155"/>
              <a:endParaRPr lang="ru-RU" sz="1821" dirty="0">
                <a:solidFill>
                  <a:srgbClr val="414142"/>
                </a:solidFill>
                <a:cs typeface="Microsoft Sans Serif"/>
              </a:endParaRPr>
            </a:p>
          </p:txBody>
        </p:sp>
        <p:sp>
          <p:nvSpPr>
            <p:cNvPr id="15" name="Freeform 289"/>
            <p:cNvSpPr>
              <a:spLocks/>
            </p:cNvSpPr>
            <p:nvPr/>
          </p:nvSpPr>
          <p:spPr bwMode="auto">
            <a:xfrm>
              <a:off x="8084048" y="6700705"/>
              <a:ext cx="197181" cy="174543"/>
            </a:xfrm>
            <a:custGeom>
              <a:avLst/>
              <a:gdLst>
                <a:gd name="T0" fmla="*/ 0 w 83"/>
                <a:gd name="T1" fmla="*/ 72 h 72"/>
                <a:gd name="T2" fmla="*/ 83 w 83"/>
                <a:gd name="T3" fmla="*/ 72 h 72"/>
                <a:gd name="T4" fmla="*/ 83 w 83"/>
                <a:gd name="T5" fmla="*/ 0 h 72"/>
                <a:gd name="T6" fmla="*/ 0 w 83"/>
                <a:gd name="T7" fmla="*/ 0 h 72"/>
                <a:gd name="T8" fmla="*/ 0 w 83"/>
                <a:gd name="T9" fmla="*/ 72 h 72"/>
                <a:gd name="T10" fmla="*/ 0 w 83"/>
                <a:gd name="T11" fmla="*/ 72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3" h="72">
                  <a:moveTo>
                    <a:pt x="0" y="72"/>
                  </a:moveTo>
                  <a:lnTo>
                    <a:pt x="83" y="72"/>
                  </a:lnTo>
                  <a:lnTo>
                    <a:pt x="83" y="0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solidFill>
              <a:srgbClr val="DDDD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7840" tIns="48920" rIns="97840" bIns="48920" numCol="1" anchor="t" anchorCtr="0" compatLnSpc="1">
              <a:prstTxWarp prst="textNoShape">
                <a:avLst/>
              </a:prstTxWarp>
            </a:bodyPr>
            <a:lstStyle/>
            <a:p>
              <a:pPr defTabSz="954155"/>
              <a:endParaRPr lang="ru-RU" sz="1821" dirty="0">
                <a:solidFill>
                  <a:srgbClr val="414142"/>
                </a:solidFill>
                <a:cs typeface="Microsoft Sans Serif"/>
              </a:endParaRPr>
            </a:p>
          </p:txBody>
        </p:sp>
        <p:sp>
          <p:nvSpPr>
            <p:cNvPr id="16" name="Freeform 290"/>
            <p:cNvSpPr>
              <a:spLocks/>
            </p:cNvSpPr>
            <p:nvPr/>
          </p:nvSpPr>
          <p:spPr bwMode="auto">
            <a:xfrm>
              <a:off x="8307363" y="6700705"/>
              <a:ext cx="197181" cy="174543"/>
            </a:xfrm>
            <a:custGeom>
              <a:avLst/>
              <a:gdLst>
                <a:gd name="T0" fmla="*/ 0 w 83"/>
                <a:gd name="T1" fmla="*/ 72 h 72"/>
                <a:gd name="T2" fmla="*/ 83 w 83"/>
                <a:gd name="T3" fmla="*/ 72 h 72"/>
                <a:gd name="T4" fmla="*/ 83 w 83"/>
                <a:gd name="T5" fmla="*/ 0 h 72"/>
                <a:gd name="T6" fmla="*/ 0 w 83"/>
                <a:gd name="T7" fmla="*/ 0 h 72"/>
                <a:gd name="T8" fmla="*/ 0 w 83"/>
                <a:gd name="T9" fmla="*/ 72 h 72"/>
                <a:gd name="T10" fmla="*/ 0 w 83"/>
                <a:gd name="T11" fmla="*/ 72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3" h="72">
                  <a:moveTo>
                    <a:pt x="0" y="72"/>
                  </a:moveTo>
                  <a:lnTo>
                    <a:pt x="83" y="72"/>
                  </a:lnTo>
                  <a:lnTo>
                    <a:pt x="83" y="0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solidFill>
              <a:srgbClr val="DDDD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7840" tIns="48920" rIns="97840" bIns="48920" numCol="1" anchor="t" anchorCtr="0" compatLnSpc="1">
              <a:prstTxWarp prst="textNoShape">
                <a:avLst/>
              </a:prstTxWarp>
            </a:bodyPr>
            <a:lstStyle/>
            <a:p>
              <a:pPr defTabSz="954155"/>
              <a:endParaRPr lang="ru-RU" sz="1821" dirty="0">
                <a:solidFill>
                  <a:srgbClr val="414142"/>
                </a:solidFill>
                <a:cs typeface="Microsoft Sans Serif"/>
              </a:endParaRPr>
            </a:p>
          </p:txBody>
        </p:sp>
        <p:sp>
          <p:nvSpPr>
            <p:cNvPr id="17" name="Freeform 291"/>
            <p:cNvSpPr>
              <a:spLocks/>
            </p:cNvSpPr>
            <p:nvPr/>
          </p:nvSpPr>
          <p:spPr bwMode="auto">
            <a:xfrm>
              <a:off x="8753987" y="6700705"/>
              <a:ext cx="197181" cy="174543"/>
            </a:xfrm>
            <a:custGeom>
              <a:avLst/>
              <a:gdLst>
                <a:gd name="T0" fmla="*/ 0 w 83"/>
                <a:gd name="T1" fmla="*/ 72 h 72"/>
                <a:gd name="T2" fmla="*/ 83 w 83"/>
                <a:gd name="T3" fmla="*/ 72 h 72"/>
                <a:gd name="T4" fmla="*/ 83 w 83"/>
                <a:gd name="T5" fmla="*/ 0 h 72"/>
                <a:gd name="T6" fmla="*/ 0 w 83"/>
                <a:gd name="T7" fmla="*/ 0 h 72"/>
                <a:gd name="T8" fmla="*/ 0 w 83"/>
                <a:gd name="T9" fmla="*/ 72 h 72"/>
                <a:gd name="T10" fmla="*/ 0 w 83"/>
                <a:gd name="T11" fmla="*/ 72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3" h="72">
                  <a:moveTo>
                    <a:pt x="0" y="72"/>
                  </a:moveTo>
                  <a:lnTo>
                    <a:pt x="83" y="72"/>
                  </a:lnTo>
                  <a:lnTo>
                    <a:pt x="83" y="0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solidFill>
              <a:srgbClr val="DDDD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7840" tIns="48920" rIns="97840" bIns="48920" numCol="1" anchor="t" anchorCtr="0" compatLnSpc="1">
              <a:prstTxWarp prst="textNoShape">
                <a:avLst/>
              </a:prstTxWarp>
            </a:bodyPr>
            <a:lstStyle/>
            <a:p>
              <a:pPr defTabSz="954155"/>
              <a:endParaRPr lang="ru-RU" sz="1821" dirty="0">
                <a:solidFill>
                  <a:srgbClr val="414142"/>
                </a:solidFill>
                <a:cs typeface="Microsoft Sans Serif"/>
              </a:endParaRPr>
            </a:p>
          </p:txBody>
        </p:sp>
        <p:sp>
          <p:nvSpPr>
            <p:cNvPr id="19" name="Freeform 292"/>
            <p:cNvSpPr>
              <a:spLocks/>
            </p:cNvSpPr>
            <p:nvPr/>
          </p:nvSpPr>
          <p:spPr bwMode="auto">
            <a:xfrm>
              <a:off x="8530676" y="6700705"/>
              <a:ext cx="197181" cy="174543"/>
            </a:xfrm>
            <a:custGeom>
              <a:avLst/>
              <a:gdLst>
                <a:gd name="T0" fmla="*/ 0 w 83"/>
                <a:gd name="T1" fmla="*/ 72 h 72"/>
                <a:gd name="T2" fmla="*/ 83 w 83"/>
                <a:gd name="T3" fmla="*/ 72 h 72"/>
                <a:gd name="T4" fmla="*/ 83 w 83"/>
                <a:gd name="T5" fmla="*/ 0 h 72"/>
                <a:gd name="T6" fmla="*/ 0 w 83"/>
                <a:gd name="T7" fmla="*/ 0 h 72"/>
                <a:gd name="T8" fmla="*/ 0 w 83"/>
                <a:gd name="T9" fmla="*/ 72 h 72"/>
                <a:gd name="T10" fmla="*/ 0 w 83"/>
                <a:gd name="T11" fmla="*/ 72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3" h="72">
                  <a:moveTo>
                    <a:pt x="0" y="72"/>
                  </a:moveTo>
                  <a:lnTo>
                    <a:pt x="83" y="72"/>
                  </a:lnTo>
                  <a:lnTo>
                    <a:pt x="83" y="0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solidFill>
              <a:srgbClr val="DDDD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7840" tIns="48920" rIns="97840" bIns="48920" numCol="1" anchor="t" anchorCtr="0" compatLnSpc="1">
              <a:prstTxWarp prst="textNoShape">
                <a:avLst/>
              </a:prstTxWarp>
            </a:bodyPr>
            <a:lstStyle/>
            <a:p>
              <a:pPr defTabSz="954155"/>
              <a:endParaRPr lang="ru-RU" sz="1821" dirty="0">
                <a:solidFill>
                  <a:srgbClr val="414142"/>
                </a:solidFill>
                <a:cs typeface="Microsoft Sans Serif"/>
              </a:endParaRPr>
            </a:p>
          </p:txBody>
        </p:sp>
        <p:sp>
          <p:nvSpPr>
            <p:cNvPr id="20" name="Freeform 293"/>
            <p:cNvSpPr>
              <a:spLocks/>
            </p:cNvSpPr>
            <p:nvPr/>
          </p:nvSpPr>
          <p:spPr bwMode="auto">
            <a:xfrm>
              <a:off x="7860734" y="6906763"/>
              <a:ext cx="201933" cy="31515"/>
            </a:xfrm>
            <a:custGeom>
              <a:avLst/>
              <a:gdLst>
                <a:gd name="T0" fmla="*/ 0 w 85"/>
                <a:gd name="T1" fmla="*/ 13 h 13"/>
                <a:gd name="T2" fmla="*/ 85 w 85"/>
                <a:gd name="T3" fmla="*/ 13 h 13"/>
                <a:gd name="T4" fmla="*/ 85 w 85"/>
                <a:gd name="T5" fmla="*/ 0 h 13"/>
                <a:gd name="T6" fmla="*/ 0 w 85"/>
                <a:gd name="T7" fmla="*/ 0 h 13"/>
                <a:gd name="T8" fmla="*/ 0 w 85"/>
                <a:gd name="T9" fmla="*/ 13 h 13"/>
                <a:gd name="T10" fmla="*/ 0 w 85"/>
                <a:gd name="T11" fmla="*/ 13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5" h="13">
                  <a:moveTo>
                    <a:pt x="0" y="13"/>
                  </a:moveTo>
                  <a:lnTo>
                    <a:pt x="85" y="13"/>
                  </a:lnTo>
                  <a:lnTo>
                    <a:pt x="85" y="0"/>
                  </a:lnTo>
                  <a:lnTo>
                    <a:pt x="0" y="0"/>
                  </a:lnTo>
                  <a:lnTo>
                    <a:pt x="0" y="13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rgbClr val="DDDD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7840" tIns="48920" rIns="97840" bIns="48920" numCol="1" anchor="t" anchorCtr="0" compatLnSpc="1">
              <a:prstTxWarp prst="textNoShape">
                <a:avLst/>
              </a:prstTxWarp>
            </a:bodyPr>
            <a:lstStyle/>
            <a:p>
              <a:pPr defTabSz="954155"/>
              <a:endParaRPr lang="ru-RU" sz="1821" dirty="0">
                <a:solidFill>
                  <a:srgbClr val="414142"/>
                </a:solidFill>
                <a:cs typeface="Microsoft Sans Serif"/>
              </a:endParaRPr>
            </a:p>
          </p:txBody>
        </p:sp>
        <p:sp>
          <p:nvSpPr>
            <p:cNvPr id="21" name="Freeform 294"/>
            <p:cNvSpPr>
              <a:spLocks/>
            </p:cNvSpPr>
            <p:nvPr/>
          </p:nvSpPr>
          <p:spPr bwMode="auto">
            <a:xfrm>
              <a:off x="8084048" y="6906763"/>
              <a:ext cx="201933" cy="31515"/>
            </a:xfrm>
            <a:custGeom>
              <a:avLst/>
              <a:gdLst>
                <a:gd name="T0" fmla="*/ 0 w 85"/>
                <a:gd name="T1" fmla="*/ 13 h 13"/>
                <a:gd name="T2" fmla="*/ 85 w 85"/>
                <a:gd name="T3" fmla="*/ 13 h 13"/>
                <a:gd name="T4" fmla="*/ 85 w 85"/>
                <a:gd name="T5" fmla="*/ 0 h 13"/>
                <a:gd name="T6" fmla="*/ 0 w 85"/>
                <a:gd name="T7" fmla="*/ 0 h 13"/>
                <a:gd name="T8" fmla="*/ 0 w 85"/>
                <a:gd name="T9" fmla="*/ 13 h 13"/>
                <a:gd name="T10" fmla="*/ 0 w 85"/>
                <a:gd name="T11" fmla="*/ 13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5" h="13">
                  <a:moveTo>
                    <a:pt x="0" y="13"/>
                  </a:moveTo>
                  <a:lnTo>
                    <a:pt x="85" y="13"/>
                  </a:lnTo>
                  <a:lnTo>
                    <a:pt x="85" y="0"/>
                  </a:lnTo>
                  <a:lnTo>
                    <a:pt x="0" y="0"/>
                  </a:lnTo>
                  <a:lnTo>
                    <a:pt x="0" y="13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rgbClr val="DDDD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7840" tIns="48920" rIns="97840" bIns="48920" numCol="1" anchor="t" anchorCtr="0" compatLnSpc="1">
              <a:prstTxWarp prst="textNoShape">
                <a:avLst/>
              </a:prstTxWarp>
            </a:bodyPr>
            <a:lstStyle/>
            <a:p>
              <a:pPr defTabSz="954155"/>
              <a:endParaRPr lang="ru-RU" sz="1821" dirty="0">
                <a:solidFill>
                  <a:srgbClr val="414142"/>
                </a:solidFill>
                <a:cs typeface="Microsoft Sans Serif"/>
              </a:endParaRPr>
            </a:p>
          </p:txBody>
        </p:sp>
        <p:sp>
          <p:nvSpPr>
            <p:cNvPr id="22" name="Freeform 295"/>
            <p:cNvSpPr>
              <a:spLocks/>
            </p:cNvSpPr>
            <p:nvPr/>
          </p:nvSpPr>
          <p:spPr bwMode="auto">
            <a:xfrm>
              <a:off x="8307360" y="6906763"/>
              <a:ext cx="201933" cy="31515"/>
            </a:xfrm>
            <a:custGeom>
              <a:avLst/>
              <a:gdLst>
                <a:gd name="T0" fmla="*/ 0 w 85"/>
                <a:gd name="T1" fmla="*/ 13 h 13"/>
                <a:gd name="T2" fmla="*/ 85 w 85"/>
                <a:gd name="T3" fmla="*/ 13 h 13"/>
                <a:gd name="T4" fmla="*/ 85 w 85"/>
                <a:gd name="T5" fmla="*/ 0 h 13"/>
                <a:gd name="T6" fmla="*/ 0 w 85"/>
                <a:gd name="T7" fmla="*/ 0 h 13"/>
                <a:gd name="T8" fmla="*/ 0 w 85"/>
                <a:gd name="T9" fmla="*/ 13 h 13"/>
                <a:gd name="T10" fmla="*/ 0 w 85"/>
                <a:gd name="T11" fmla="*/ 13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5" h="13">
                  <a:moveTo>
                    <a:pt x="0" y="13"/>
                  </a:moveTo>
                  <a:lnTo>
                    <a:pt x="85" y="13"/>
                  </a:lnTo>
                  <a:lnTo>
                    <a:pt x="85" y="0"/>
                  </a:lnTo>
                  <a:lnTo>
                    <a:pt x="0" y="0"/>
                  </a:lnTo>
                  <a:lnTo>
                    <a:pt x="0" y="13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rgbClr val="DDDD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7840" tIns="48920" rIns="97840" bIns="48920" numCol="1" anchor="t" anchorCtr="0" compatLnSpc="1">
              <a:prstTxWarp prst="textNoShape">
                <a:avLst/>
              </a:prstTxWarp>
            </a:bodyPr>
            <a:lstStyle/>
            <a:p>
              <a:pPr defTabSz="954155"/>
              <a:endParaRPr lang="ru-RU" sz="1821" dirty="0">
                <a:solidFill>
                  <a:srgbClr val="414142"/>
                </a:solidFill>
                <a:cs typeface="Microsoft Sans Serif"/>
              </a:endParaRPr>
            </a:p>
          </p:txBody>
        </p:sp>
        <p:sp>
          <p:nvSpPr>
            <p:cNvPr id="23" name="Freeform 296"/>
            <p:cNvSpPr>
              <a:spLocks/>
            </p:cNvSpPr>
            <p:nvPr/>
          </p:nvSpPr>
          <p:spPr bwMode="auto">
            <a:xfrm>
              <a:off x="8530676" y="6906763"/>
              <a:ext cx="197181" cy="31515"/>
            </a:xfrm>
            <a:custGeom>
              <a:avLst/>
              <a:gdLst>
                <a:gd name="T0" fmla="*/ 0 w 83"/>
                <a:gd name="T1" fmla="*/ 13 h 13"/>
                <a:gd name="T2" fmla="*/ 83 w 83"/>
                <a:gd name="T3" fmla="*/ 13 h 13"/>
                <a:gd name="T4" fmla="*/ 83 w 83"/>
                <a:gd name="T5" fmla="*/ 0 h 13"/>
                <a:gd name="T6" fmla="*/ 0 w 83"/>
                <a:gd name="T7" fmla="*/ 0 h 13"/>
                <a:gd name="T8" fmla="*/ 0 w 83"/>
                <a:gd name="T9" fmla="*/ 13 h 13"/>
                <a:gd name="T10" fmla="*/ 0 w 83"/>
                <a:gd name="T11" fmla="*/ 13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3" h="13">
                  <a:moveTo>
                    <a:pt x="0" y="13"/>
                  </a:moveTo>
                  <a:lnTo>
                    <a:pt x="83" y="13"/>
                  </a:lnTo>
                  <a:lnTo>
                    <a:pt x="83" y="0"/>
                  </a:lnTo>
                  <a:lnTo>
                    <a:pt x="0" y="0"/>
                  </a:lnTo>
                  <a:lnTo>
                    <a:pt x="0" y="13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rgbClr val="DDDD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7840" tIns="48920" rIns="97840" bIns="48920" numCol="1" anchor="t" anchorCtr="0" compatLnSpc="1">
              <a:prstTxWarp prst="textNoShape">
                <a:avLst/>
              </a:prstTxWarp>
            </a:bodyPr>
            <a:lstStyle/>
            <a:p>
              <a:pPr defTabSz="954155"/>
              <a:endParaRPr lang="ru-RU" sz="1821" dirty="0">
                <a:solidFill>
                  <a:srgbClr val="414142"/>
                </a:solidFill>
                <a:cs typeface="Microsoft Sans Serif"/>
              </a:endParaRPr>
            </a:p>
          </p:txBody>
        </p:sp>
        <p:sp>
          <p:nvSpPr>
            <p:cNvPr id="24" name="Freeform 297"/>
            <p:cNvSpPr>
              <a:spLocks/>
            </p:cNvSpPr>
            <p:nvPr/>
          </p:nvSpPr>
          <p:spPr bwMode="auto">
            <a:xfrm>
              <a:off x="8753987" y="6906763"/>
              <a:ext cx="197181" cy="31515"/>
            </a:xfrm>
            <a:custGeom>
              <a:avLst/>
              <a:gdLst>
                <a:gd name="T0" fmla="*/ 0 w 83"/>
                <a:gd name="T1" fmla="*/ 13 h 13"/>
                <a:gd name="T2" fmla="*/ 83 w 83"/>
                <a:gd name="T3" fmla="*/ 13 h 13"/>
                <a:gd name="T4" fmla="*/ 83 w 83"/>
                <a:gd name="T5" fmla="*/ 0 h 13"/>
                <a:gd name="T6" fmla="*/ 0 w 83"/>
                <a:gd name="T7" fmla="*/ 0 h 13"/>
                <a:gd name="T8" fmla="*/ 0 w 83"/>
                <a:gd name="T9" fmla="*/ 13 h 13"/>
                <a:gd name="T10" fmla="*/ 0 w 83"/>
                <a:gd name="T11" fmla="*/ 13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3" h="13">
                  <a:moveTo>
                    <a:pt x="0" y="13"/>
                  </a:moveTo>
                  <a:lnTo>
                    <a:pt x="83" y="13"/>
                  </a:lnTo>
                  <a:lnTo>
                    <a:pt x="83" y="0"/>
                  </a:lnTo>
                  <a:lnTo>
                    <a:pt x="0" y="0"/>
                  </a:lnTo>
                  <a:lnTo>
                    <a:pt x="0" y="13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rgbClr val="DDDD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7840" tIns="48920" rIns="97840" bIns="48920" numCol="1" anchor="t" anchorCtr="0" compatLnSpc="1">
              <a:prstTxWarp prst="textNoShape">
                <a:avLst/>
              </a:prstTxWarp>
            </a:bodyPr>
            <a:lstStyle/>
            <a:p>
              <a:pPr defTabSz="954155"/>
              <a:endParaRPr lang="ru-RU" sz="1821" dirty="0">
                <a:solidFill>
                  <a:srgbClr val="414142"/>
                </a:solidFill>
                <a:cs typeface="Microsoft Sans Serif"/>
              </a:endParaRPr>
            </a:p>
          </p:txBody>
        </p:sp>
        <p:sp>
          <p:nvSpPr>
            <p:cNvPr id="25" name="Freeform 298"/>
            <p:cNvSpPr>
              <a:spLocks/>
            </p:cNvSpPr>
            <p:nvPr/>
          </p:nvSpPr>
          <p:spPr bwMode="auto">
            <a:xfrm>
              <a:off x="7637420" y="6906763"/>
              <a:ext cx="201933" cy="31515"/>
            </a:xfrm>
            <a:custGeom>
              <a:avLst/>
              <a:gdLst>
                <a:gd name="T0" fmla="*/ 0 w 85"/>
                <a:gd name="T1" fmla="*/ 13 h 13"/>
                <a:gd name="T2" fmla="*/ 85 w 85"/>
                <a:gd name="T3" fmla="*/ 13 h 13"/>
                <a:gd name="T4" fmla="*/ 85 w 85"/>
                <a:gd name="T5" fmla="*/ 0 h 13"/>
                <a:gd name="T6" fmla="*/ 0 w 85"/>
                <a:gd name="T7" fmla="*/ 0 h 13"/>
                <a:gd name="T8" fmla="*/ 0 w 85"/>
                <a:gd name="T9" fmla="*/ 13 h 13"/>
                <a:gd name="T10" fmla="*/ 0 w 85"/>
                <a:gd name="T11" fmla="*/ 13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5" h="13">
                  <a:moveTo>
                    <a:pt x="0" y="13"/>
                  </a:moveTo>
                  <a:lnTo>
                    <a:pt x="85" y="13"/>
                  </a:lnTo>
                  <a:lnTo>
                    <a:pt x="85" y="0"/>
                  </a:lnTo>
                  <a:lnTo>
                    <a:pt x="0" y="0"/>
                  </a:lnTo>
                  <a:lnTo>
                    <a:pt x="0" y="13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rgbClr val="DDDD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7840" tIns="48920" rIns="97840" bIns="48920" numCol="1" anchor="t" anchorCtr="0" compatLnSpc="1">
              <a:prstTxWarp prst="textNoShape">
                <a:avLst/>
              </a:prstTxWarp>
            </a:bodyPr>
            <a:lstStyle/>
            <a:p>
              <a:pPr defTabSz="954155"/>
              <a:endParaRPr lang="ru-RU" sz="1821" dirty="0">
                <a:solidFill>
                  <a:srgbClr val="414142"/>
                </a:solidFill>
                <a:cs typeface="Microsoft Sans Serif"/>
              </a:endParaRPr>
            </a:p>
          </p:txBody>
        </p:sp>
        <p:sp>
          <p:nvSpPr>
            <p:cNvPr id="26" name="Freeform 299"/>
            <p:cNvSpPr>
              <a:spLocks/>
            </p:cNvSpPr>
            <p:nvPr/>
          </p:nvSpPr>
          <p:spPr bwMode="auto">
            <a:xfrm>
              <a:off x="7860734" y="6635252"/>
              <a:ext cx="201933" cy="33940"/>
            </a:xfrm>
            <a:custGeom>
              <a:avLst/>
              <a:gdLst>
                <a:gd name="T0" fmla="*/ 0 w 85"/>
                <a:gd name="T1" fmla="*/ 14 h 14"/>
                <a:gd name="T2" fmla="*/ 85 w 85"/>
                <a:gd name="T3" fmla="*/ 14 h 14"/>
                <a:gd name="T4" fmla="*/ 85 w 85"/>
                <a:gd name="T5" fmla="*/ 0 h 14"/>
                <a:gd name="T6" fmla="*/ 0 w 85"/>
                <a:gd name="T7" fmla="*/ 0 h 14"/>
                <a:gd name="T8" fmla="*/ 0 w 85"/>
                <a:gd name="T9" fmla="*/ 14 h 14"/>
                <a:gd name="T10" fmla="*/ 0 w 85"/>
                <a:gd name="T11" fmla="*/ 14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5" h="14">
                  <a:moveTo>
                    <a:pt x="0" y="14"/>
                  </a:moveTo>
                  <a:lnTo>
                    <a:pt x="85" y="14"/>
                  </a:lnTo>
                  <a:lnTo>
                    <a:pt x="85" y="0"/>
                  </a:lnTo>
                  <a:lnTo>
                    <a:pt x="0" y="0"/>
                  </a:lnTo>
                  <a:lnTo>
                    <a:pt x="0" y="14"/>
                  </a:lnTo>
                  <a:lnTo>
                    <a:pt x="0" y="14"/>
                  </a:lnTo>
                  <a:close/>
                </a:path>
              </a:pathLst>
            </a:custGeom>
            <a:solidFill>
              <a:srgbClr val="DDDD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7840" tIns="48920" rIns="97840" bIns="48920" numCol="1" anchor="t" anchorCtr="0" compatLnSpc="1">
              <a:prstTxWarp prst="textNoShape">
                <a:avLst/>
              </a:prstTxWarp>
            </a:bodyPr>
            <a:lstStyle/>
            <a:p>
              <a:pPr defTabSz="954155"/>
              <a:endParaRPr lang="ru-RU" sz="1821" dirty="0">
                <a:solidFill>
                  <a:srgbClr val="414142"/>
                </a:solidFill>
                <a:cs typeface="Microsoft Sans Serif"/>
              </a:endParaRPr>
            </a:p>
          </p:txBody>
        </p:sp>
        <p:sp>
          <p:nvSpPr>
            <p:cNvPr id="27" name="Freeform 300"/>
            <p:cNvSpPr>
              <a:spLocks/>
            </p:cNvSpPr>
            <p:nvPr/>
          </p:nvSpPr>
          <p:spPr bwMode="auto">
            <a:xfrm>
              <a:off x="8084048" y="6635252"/>
              <a:ext cx="201933" cy="33940"/>
            </a:xfrm>
            <a:custGeom>
              <a:avLst/>
              <a:gdLst>
                <a:gd name="T0" fmla="*/ 0 w 85"/>
                <a:gd name="T1" fmla="*/ 14 h 14"/>
                <a:gd name="T2" fmla="*/ 85 w 85"/>
                <a:gd name="T3" fmla="*/ 14 h 14"/>
                <a:gd name="T4" fmla="*/ 85 w 85"/>
                <a:gd name="T5" fmla="*/ 0 h 14"/>
                <a:gd name="T6" fmla="*/ 0 w 85"/>
                <a:gd name="T7" fmla="*/ 0 h 14"/>
                <a:gd name="T8" fmla="*/ 0 w 85"/>
                <a:gd name="T9" fmla="*/ 14 h 14"/>
                <a:gd name="T10" fmla="*/ 0 w 85"/>
                <a:gd name="T11" fmla="*/ 14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5" h="14">
                  <a:moveTo>
                    <a:pt x="0" y="14"/>
                  </a:moveTo>
                  <a:lnTo>
                    <a:pt x="85" y="14"/>
                  </a:lnTo>
                  <a:lnTo>
                    <a:pt x="85" y="0"/>
                  </a:lnTo>
                  <a:lnTo>
                    <a:pt x="0" y="0"/>
                  </a:lnTo>
                  <a:lnTo>
                    <a:pt x="0" y="14"/>
                  </a:lnTo>
                  <a:lnTo>
                    <a:pt x="0" y="14"/>
                  </a:lnTo>
                  <a:close/>
                </a:path>
              </a:pathLst>
            </a:custGeom>
            <a:solidFill>
              <a:srgbClr val="DDDD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7840" tIns="48920" rIns="97840" bIns="48920" numCol="1" anchor="t" anchorCtr="0" compatLnSpc="1">
              <a:prstTxWarp prst="textNoShape">
                <a:avLst/>
              </a:prstTxWarp>
            </a:bodyPr>
            <a:lstStyle/>
            <a:p>
              <a:pPr defTabSz="954155"/>
              <a:endParaRPr lang="ru-RU" sz="1821" dirty="0">
                <a:solidFill>
                  <a:srgbClr val="414142"/>
                </a:solidFill>
                <a:cs typeface="Microsoft Sans Serif"/>
              </a:endParaRPr>
            </a:p>
          </p:txBody>
        </p:sp>
        <p:sp>
          <p:nvSpPr>
            <p:cNvPr id="28" name="Freeform 301"/>
            <p:cNvSpPr>
              <a:spLocks/>
            </p:cNvSpPr>
            <p:nvPr/>
          </p:nvSpPr>
          <p:spPr bwMode="auto">
            <a:xfrm>
              <a:off x="8307360" y="6635252"/>
              <a:ext cx="201933" cy="33940"/>
            </a:xfrm>
            <a:custGeom>
              <a:avLst/>
              <a:gdLst>
                <a:gd name="T0" fmla="*/ 0 w 85"/>
                <a:gd name="T1" fmla="*/ 14 h 14"/>
                <a:gd name="T2" fmla="*/ 85 w 85"/>
                <a:gd name="T3" fmla="*/ 14 h 14"/>
                <a:gd name="T4" fmla="*/ 85 w 85"/>
                <a:gd name="T5" fmla="*/ 0 h 14"/>
                <a:gd name="T6" fmla="*/ 0 w 85"/>
                <a:gd name="T7" fmla="*/ 0 h 14"/>
                <a:gd name="T8" fmla="*/ 0 w 85"/>
                <a:gd name="T9" fmla="*/ 14 h 14"/>
                <a:gd name="T10" fmla="*/ 0 w 85"/>
                <a:gd name="T11" fmla="*/ 14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5" h="14">
                  <a:moveTo>
                    <a:pt x="0" y="14"/>
                  </a:moveTo>
                  <a:lnTo>
                    <a:pt x="85" y="14"/>
                  </a:lnTo>
                  <a:lnTo>
                    <a:pt x="85" y="0"/>
                  </a:lnTo>
                  <a:lnTo>
                    <a:pt x="0" y="0"/>
                  </a:lnTo>
                  <a:lnTo>
                    <a:pt x="0" y="14"/>
                  </a:lnTo>
                  <a:lnTo>
                    <a:pt x="0" y="14"/>
                  </a:lnTo>
                  <a:close/>
                </a:path>
              </a:pathLst>
            </a:custGeom>
            <a:solidFill>
              <a:srgbClr val="DDDD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7840" tIns="48920" rIns="97840" bIns="48920" numCol="1" anchor="t" anchorCtr="0" compatLnSpc="1">
              <a:prstTxWarp prst="textNoShape">
                <a:avLst/>
              </a:prstTxWarp>
            </a:bodyPr>
            <a:lstStyle/>
            <a:p>
              <a:pPr defTabSz="954155"/>
              <a:endParaRPr lang="ru-RU" sz="1821" dirty="0">
                <a:solidFill>
                  <a:srgbClr val="414142"/>
                </a:solidFill>
                <a:cs typeface="Microsoft Sans Serif"/>
              </a:endParaRPr>
            </a:p>
          </p:txBody>
        </p:sp>
        <p:sp>
          <p:nvSpPr>
            <p:cNvPr id="29" name="Freeform 302"/>
            <p:cNvSpPr>
              <a:spLocks/>
            </p:cNvSpPr>
            <p:nvPr/>
          </p:nvSpPr>
          <p:spPr bwMode="auto">
            <a:xfrm>
              <a:off x="8530676" y="6635252"/>
              <a:ext cx="197181" cy="33940"/>
            </a:xfrm>
            <a:custGeom>
              <a:avLst/>
              <a:gdLst>
                <a:gd name="T0" fmla="*/ 0 w 83"/>
                <a:gd name="T1" fmla="*/ 14 h 14"/>
                <a:gd name="T2" fmla="*/ 83 w 83"/>
                <a:gd name="T3" fmla="*/ 14 h 14"/>
                <a:gd name="T4" fmla="*/ 83 w 83"/>
                <a:gd name="T5" fmla="*/ 0 h 14"/>
                <a:gd name="T6" fmla="*/ 0 w 83"/>
                <a:gd name="T7" fmla="*/ 0 h 14"/>
                <a:gd name="T8" fmla="*/ 0 w 83"/>
                <a:gd name="T9" fmla="*/ 14 h 14"/>
                <a:gd name="T10" fmla="*/ 0 w 83"/>
                <a:gd name="T11" fmla="*/ 14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3" h="14">
                  <a:moveTo>
                    <a:pt x="0" y="14"/>
                  </a:moveTo>
                  <a:lnTo>
                    <a:pt x="83" y="14"/>
                  </a:lnTo>
                  <a:lnTo>
                    <a:pt x="83" y="0"/>
                  </a:lnTo>
                  <a:lnTo>
                    <a:pt x="0" y="0"/>
                  </a:lnTo>
                  <a:lnTo>
                    <a:pt x="0" y="14"/>
                  </a:lnTo>
                  <a:lnTo>
                    <a:pt x="0" y="14"/>
                  </a:lnTo>
                  <a:close/>
                </a:path>
              </a:pathLst>
            </a:custGeom>
            <a:solidFill>
              <a:srgbClr val="DDDD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7840" tIns="48920" rIns="97840" bIns="48920" numCol="1" anchor="t" anchorCtr="0" compatLnSpc="1">
              <a:prstTxWarp prst="textNoShape">
                <a:avLst/>
              </a:prstTxWarp>
            </a:bodyPr>
            <a:lstStyle/>
            <a:p>
              <a:pPr defTabSz="954155"/>
              <a:endParaRPr lang="ru-RU" sz="1821" dirty="0">
                <a:solidFill>
                  <a:srgbClr val="414142"/>
                </a:solidFill>
                <a:cs typeface="Microsoft Sans Serif"/>
              </a:endParaRPr>
            </a:p>
          </p:txBody>
        </p:sp>
        <p:sp>
          <p:nvSpPr>
            <p:cNvPr id="30" name="Freeform 303"/>
            <p:cNvSpPr>
              <a:spLocks/>
            </p:cNvSpPr>
            <p:nvPr/>
          </p:nvSpPr>
          <p:spPr bwMode="auto">
            <a:xfrm>
              <a:off x="8753987" y="6635252"/>
              <a:ext cx="197181" cy="33940"/>
            </a:xfrm>
            <a:custGeom>
              <a:avLst/>
              <a:gdLst>
                <a:gd name="T0" fmla="*/ 0 w 83"/>
                <a:gd name="T1" fmla="*/ 14 h 14"/>
                <a:gd name="T2" fmla="*/ 83 w 83"/>
                <a:gd name="T3" fmla="*/ 14 h 14"/>
                <a:gd name="T4" fmla="*/ 83 w 83"/>
                <a:gd name="T5" fmla="*/ 0 h 14"/>
                <a:gd name="T6" fmla="*/ 0 w 83"/>
                <a:gd name="T7" fmla="*/ 0 h 14"/>
                <a:gd name="T8" fmla="*/ 0 w 83"/>
                <a:gd name="T9" fmla="*/ 14 h 14"/>
                <a:gd name="T10" fmla="*/ 0 w 83"/>
                <a:gd name="T11" fmla="*/ 14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3" h="14">
                  <a:moveTo>
                    <a:pt x="0" y="14"/>
                  </a:moveTo>
                  <a:lnTo>
                    <a:pt x="83" y="14"/>
                  </a:lnTo>
                  <a:lnTo>
                    <a:pt x="83" y="0"/>
                  </a:lnTo>
                  <a:lnTo>
                    <a:pt x="0" y="0"/>
                  </a:lnTo>
                  <a:lnTo>
                    <a:pt x="0" y="14"/>
                  </a:lnTo>
                  <a:lnTo>
                    <a:pt x="0" y="14"/>
                  </a:lnTo>
                  <a:close/>
                </a:path>
              </a:pathLst>
            </a:custGeom>
            <a:solidFill>
              <a:srgbClr val="DDDD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7840" tIns="48920" rIns="97840" bIns="48920" numCol="1" anchor="t" anchorCtr="0" compatLnSpc="1">
              <a:prstTxWarp prst="textNoShape">
                <a:avLst/>
              </a:prstTxWarp>
            </a:bodyPr>
            <a:lstStyle/>
            <a:p>
              <a:pPr defTabSz="954155"/>
              <a:endParaRPr lang="ru-RU" sz="1821" dirty="0">
                <a:solidFill>
                  <a:srgbClr val="414142"/>
                </a:solidFill>
                <a:cs typeface="Microsoft Sans Serif"/>
              </a:endParaRPr>
            </a:p>
          </p:txBody>
        </p:sp>
        <p:sp>
          <p:nvSpPr>
            <p:cNvPr id="31" name="Freeform 304"/>
            <p:cNvSpPr>
              <a:spLocks/>
            </p:cNvSpPr>
            <p:nvPr/>
          </p:nvSpPr>
          <p:spPr bwMode="auto">
            <a:xfrm>
              <a:off x="7637420" y="6635252"/>
              <a:ext cx="201933" cy="33940"/>
            </a:xfrm>
            <a:custGeom>
              <a:avLst/>
              <a:gdLst>
                <a:gd name="T0" fmla="*/ 0 w 85"/>
                <a:gd name="T1" fmla="*/ 14 h 14"/>
                <a:gd name="T2" fmla="*/ 85 w 85"/>
                <a:gd name="T3" fmla="*/ 14 h 14"/>
                <a:gd name="T4" fmla="*/ 85 w 85"/>
                <a:gd name="T5" fmla="*/ 0 h 14"/>
                <a:gd name="T6" fmla="*/ 0 w 85"/>
                <a:gd name="T7" fmla="*/ 0 h 14"/>
                <a:gd name="T8" fmla="*/ 0 w 85"/>
                <a:gd name="T9" fmla="*/ 14 h 14"/>
                <a:gd name="T10" fmla="*/ 0 w 85"/>
                <a:gd name="T11" fmla="*/ 14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5" h="14">
                  <a:moveTo>
                    <a:pt x="0" y="14"/>
                  </a:moveTo>
                  <a:lnTo>
                    <a:pt x="85" y="14"/>
                  </a:lnTo>
                  <a:lnTo>
                    <a:pt x="85" y="0"/>
                  </a:lnTo>
                  <a:lnTo>
                    <a:pt x="0" y="0"/>
                  </a:lnTo>
                  <a:lnTo>
                    <a:pt x="0" y="14"/>
                  </a:lnTo>
                  <a:lnTo>
                    <a:pt x="0" y="14"/>
                  </a:lnTo>
                  <a:close/>
                </a:path>
              </a:pathLst>
            </a:custGeom>
            <a:solidFill>
              <a:srgbClr val="DDDD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7840" tIns="48920" rIns="97840" bIns="48920" numCol="1" anchor="t" anchorCtr="0" compatLnSpc="1">
              <a:prstTxWarp prst="textNoShape">
                <a:avLst/>
              </a:prstTxWarp>
            </a:bodyPr>
            <a:lstStyle/>
            <a:p>
              <a:pPr defTabSz="954155"/>
              <a:endParaRPr lang="ru-RU" sz="1821" dirty="0">
                <a:solidFill>
                  <a:srgbClr val="414142"/>
                </a:solidFill>
                <a:cs typeface="Microsoft Sans Serif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15246381"/>
      </p:ext>
    </p:extLst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0"/>
          </p:nvPr>
        </p:nvSpPr>
        <p:spPr>
          <a:xfrm>
            <a:off x="716122" y="6284668"/>
            <a:ext cx="5769420" cy="365881"/>
          </a:xfrm>
          <a:prstGeom prst="rect">
            <a:avLst/>
          </a:prstGeom>
        </p:spPr>
        <p:txBody>
          <a:bodyPr/>
          <a:lstStyle>
            <a:lvl1pPr>
              <a:defRPr>
                <a:latin typeface="Microsoft Sans Serif"/>
                <a:cs typeface="Microsoft Sans Serif"/>
              </a:defRPr>
            </a:lvl1pPr>
          </a:lstStyle>
          <a:p>
            <a:pPr defTabSz="954155"/>
            <a:endParaRPr lang="ru-RU" dirty="0">
              <a:solidFill>
                <a:srgbClr val="414142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FDDD8AE-41E1-471F-8F93-F6F27CD8EE67}" type="slidenum">
              <a:rPr lang="ru-RU" smtClean="0">
                <a:solidFill>
                  <a:srgbClr val="0D6186"/>
                </a:solidFill>
              </a:rPr>
              <a:pPr/>
              <a:t>‹#›</a:t>
            </a:fld>
            <a:endParaRPr lang="ru-RU" dirty="0">
              <a:solidFill>
                <a:srgbClr val="0D6186"/>
              </a:solidFill>
            </a:endParaRPr>
          </a:p>
        </p:txBody>
      </p:sp>
      <p:grpSp>
        <p:nvGrpSpPr>
          <p:cNvPr id="32" name="Группа 31"/>
          <p:cNvGrpSpPr>
            <a:grpSpLocks noChangeAspect="1"/>
          </p:cNvGrpSpPr>
          <p:nvPr userDrawn="1"/>
        </p:nvGrpSpPr>
        <p:grpSpPr>
          <a:xfrm>
            <a:off x="1218653" y="2223823"/>
            <a:ext cx="7324017" cy="2988232"/>
            <a:chOff x="1900645" y="2454346"/>
            <a:chExt cx="6397771" cy="2627564"/>
          </a:xfrm>
        </p:grpSpPr>
        <p:grpSp>
          <p:nvGrpSpPr>
            <p:cNvPr id="31" name="Группа 30"/>
            <p:cNvGrpSpPr/>
            <p:nvPr userDrawn="1"/>
          </p:nvGrpSpPr>
          <p:grpSpPr>
            <a:xfrm>
              <a:off x="1926159" y="2454349"/>
              <a:ext cx="2480948" cy="798517"/>
              <a:chOff x="1926159" y="2454349"/>
              <a:chExt cx="2480948" cy="798517"/>
            </a:xfrm>
          </p:grpSpPr>
          <p:sp>
            <p:nvSpPr>
              <p:cNvPr id="6" name="Line 37"/>
              <p:cNvSpPr>
                <a:spLocks noChangeShapeType="1"/>
              </p:cNvSpPr>
              <p:nvPr/>
            </p:nvSpPr>
            <p:spPr bwMode="auto">
              <a:xfrm flipH="1" flipV="1">
                <a:off x="1926159" y="2469790"/>
                <a:ext cx="1692000" cy="0"/>
              </a:xfrm>
              <a:prstGeom prst="line">
                <a:avLst/>
              </a:prstGeom>
              <a:noFill/>
              <a:ln w="12700">
                <a:solidFill>
                  <a:schemeClr val="accent1"/>
                </a:solidFill>
                <a:prstDash val="solid"/>
                <a:round/>
                <a:headEnd type="none"/>
                <a:tailEnd type="oval"/>
              </a:ln>
              <a:effectLst/>
            </p:spPr>
            <p:txBody>
              <a:bodyPr/>
              <a:lstStyle/>
              <a:p>
                <a:pPr defTabSz="954155"/>
                <a:endParaRPr lang="ru-RU" sz="1821" dirty="0">
                  <a:solidFill>
                    <a:srgbClr val="414142"/>
                  </a:solidFill>
                  <a:cs typeface="Microsoft Sans Serif"/>
                </a:endParaRPr>
              </a:p>
            </p:txBody>
          </p:sp>
          <p:sp>
            <p:nvSpPr>
              <p:cNvPr id="7" name="Line 37"/>
              <p:cNvSpPr>
                <a:spLocks noChangeShapeType="1"/>
              </p:cNvSpPr>
              <p:nvPr/>
            </p:nvSpPr>
            <p:spPr bwMode="auto">
              <a:xfrm flipH="1" flipV="1">
                <a:off x="3592706" y="2454349"/>
                <a:ext cx="814401" cy="798517"/>
              </a:xfrm>
              <a:prstGeom prst="line">
                <a:avLst/>
              </a:prstGeom>
              <a:noFill/>
              <a:ln w="12700">
                <a:solidFill>
                  <a:schemeClr val="accent1"/>
                </a:solidFill>
                <a:prstDash val="dash"/>
                <a:round/>
                <a:headEnd type="stealth" w="lg" len="lg"/>
                <a:tailEnd/>
              </a:ln>
              <a:effectLst/>
            </p:spPr>
            <p:txBody>
              <a:bodyPr/>
              <a:lstStyle/>
              <a:p>
                <a:pPr defTabSz="954155"/>
                <a:endParaRPr lang="ru-RU" sz="1821" dirty="0">
                  <a:solidFill>
                    <a:srgbClr val="414142"/>
                  </a:solidFill>
                  <a:cs typeface="Microsoft Sans Serif"/>
                </a:endParaRPr>
              </a:p>
            </p:txBody>
          </p:sp>
        </p:grpSp>
        <p:grpSp>
          <p:nvGrpSpPr>
            <p:cNvPr id="30" name="Группа 29"/>
            <p:cNvGrpSpPr/>
            <p:nvPr userDrawn="1"/>
          </p:nvGrpSpPr>
          <p:grpSpPr>
            <a:xfrm>
              <a:off x="1936179" y="4317167"/>
              <a:ext cx="2455939" cy="764743"/>
              <a:chOff x="1936179" y="4317167"/>
              <a:chExt cx="2455939" cy="764743"/>
            </a:xfrm>
          </p:grpSpPr>
          <p:sp>
            <p:nvSpPr>
              <p:cNvPr id="9" name="Line 37"/>
              <p:cNvSpPr>
                <a:spLocks noChangeShapeType="1"/>
              </p:cNvSpPr>
              <p:nvPr/>
            </p:nvSpPr>
            <p:spPr bwMode="auto">
              <a:xfrm flipH="1">
                <a:off x="1936179" y="5078536"/>
                <a:ext cx="1691999" cy="0"/>
              </a:xfrm>
              <a:prstGeom prst="line">
                <a:avLst/>
              </a:prstGeom>
              <a:noFill/>
              <a:ln w="12700">
                <a:solidFill>
                  <a:schemeClr val="accent1"/>
                </a:solidFill>
                <a:prstDash val="solid"/>
                <a:round/>
                <a:headEnd type="none"/>
                <a:tailEnd type="oval"/>
              </a:ln>
              <a:effectLst/>
            </p:spPr>
            <p:txBody>
              <a:bodyPr/>
              <a:lstStyle/>
              <a:p>
                <a:pPr defTabSz="954155"/>
                <a:endParaRPr lang="ru-RU" sz="1821" dirty="0">
                  <a:solidFill>
                    <a:srgbClr val="414142"/>
                  </a:solidFill>
                  <a:cs typeface="Microsoft Sans Serif"/>
                </a:endParaRPr>
              </a:p>
            </p:txBody>
          </p:sp>
          <p:sp>
            <p:nvSpPr>
              <p:cNvPr id="10" name="Line 37"/>
              <p:cNvSpPr>
                <a:spLocks noChangeShapeType="1"/>
              </p:cNvSpPr>
              <p:nvPr/>
            </p:nvSpPr>
            <p:spPr bwMode="auto">
              <a:xfrm flipH="1">
                <a:off x="3645797" y="4317167"/>
                <a:ext cx="746321" cy="764743"/>
              </a:xfrm>
              <a:prstGeom prst="line">
                <a:avLst/>
              </a:prstGeom>
              <a:noFill/>
              <a:ln w="12700">
                <a:solidFill>
                  <a:schemeClr val="accent1"/>
                </a:solidFill>
                <a:prstDash val="dash"/>
                <a:round/>
                <a:headEnd type="stealth" w="lg" len="lg"/>
                <a:tailEnd/>
              </a:ln>
              <a:effectLst/>
            </p:spPr>
            <p:txBody>
              <a:bodyPr/>
              <a:lstStyle/>
              <a:p>
                <a:pPr defTabSz="954155"/>
                <a:endParaRPr lang="ru-RU" sz="1821" dirty="0">
                  <a:solidFill>
                    <a:srgbClr val="414142"/>
                  </a:solidFill>
                  <a:cs typeface="Microsoft Sans Serif"/>
                </a:endParaRPr>
              </a:p>
            </p:txBody>
          </p:sp>
        </p:grpSp>
        <p:grpSp>
          <p:nvGrpSpPr>
            <p:cNvPr id="29" name="Группа 28"/>
            <p:cNvGrpSpPr/>
            <p:nvPr userDrawn="1"/>
          </p:nvGrpSpPr>
          <p:grpSpPr>
            <a:xfrm>
              <a:off x="5846164" y="4332157"/>
              <a:ext cx="2320822" cy="749753"/>
              <a:chOff x="5846164" y="4332157"/>
              <a:chExt cx="2320822" cy="749753"/>
            </a:xfrm>
          </p:grpSpPr>
          <p:sp>
            <p:nvSpPr>
              <p:cNvPr id="12" name="Line 37"/>
              <p:cNvSpPr>
                <a:spLocks noChangeShapeType="1"/>
              </p:cNvSpPr>
              <p:nvPr/>
            </p:nvSpPr>
            <p:spPr bwMode="auto">
              <a:xfrm>
                <a:off x="6474986" y="5078535"/>
                <a:ext cx="1692000" cy="0"/>
              </a:xfrm>
              <a:prstGeom prst="line">
                <a:avLst/>
              </a:prstGeom>
              <a:noFill/>
              <a:ln w="12700">
                <a:solidFill>
                  <a:schemeClr val="accent1"/>
                </a:solidFill>
                <a:prstDash val="solid"/>
                <a:round/>
                <a:headEnd type="none"/>
                <a:tailEnd type="oval"/>
              </a:ln>
              <a:effectLst/>
            </p:spPr>
            <p:txBody>
              <a:bodyPr/>
              <a:lstStyle/>
              <a:p>
                <a:pPr defTabSz="954155"/>
                <a:endParaRPr lang="ru-RU" sz="1821" dirty="0">
                  <a:solidFill>
                    <a:srgbClr val="414142"/>
                  </a:solidFill>
                  <a:cs typeface="Microsoft Sans Serif"/>
                </a:endParaRPr>
              </a:p>
            </p:txBody>
          </p:sp>
          <p:sp>
            <p:nvSpPr>
              <p:cNvPr id="13" name="Line 37"/>
              <p:cNvSpPr>
                <a:spLocks noChangeShapeType="1"/>
              </p:cNvSpPr>
              <p:nvPr/>
            </p:nvSpPr>
            <p:spPr bwMode="auto">
              <a:xfrm>
                <a:off x="5846164" y="4332157"/>
                <a:ext cx="630925" cy="749753"/>
              </a:xfrm>
              <a:prstGeom prst="line">
                <a:avLst/>
              </a:prstGeom>
              <a:noFill/>
              <a:ln w="12700">
                <a:solidFill>
                  <a:schemeClr val="accent1"/>
                </a:solidFill>
                <a:prstDash val="dash"/>
                <a:round/>
                <a:headEnd type="stealth" w="lg" len="lg"/>
                <a:tailEnd/>
              </a:ln>
              <a:effectLst/>
            </p:spPr>
            <p:txBody>
              <a:bodyPr/>
              <a:lstStyle/>
              <a:p>
                <a:pPr defTabSz="954155"/>
                <a:endParaRPr lang="ru-RU" sz="1821" dirty="0">
                  <a:solidFill>
                    <a:srgbClr val="414142"/>
                  </a:solidFill>
                  <a:cs typeface="Microsoft Sans Serif"/>
                </a:endParaRPr>
              </a:p>
            </p:txBody>
          </p:sp>
        </p:grpSp>
        <p:grpSp>
          <p:nvGrpSpPr>
            <p:cNvPr id="28" name="Группа 27"/>
            <p:cNvGrpSpPr/>
            <p:nvPr userDrawn="1"/>
          </p:nvGrpSpPr>
          <p:grpSpPr>
            <a:xfrm>
              <a:off x="5893636" y="2454346"/>
              <a:ext cx="2404780" cy="792000"/>
              <a:chOff x="5893636" y="2454346"/>
              <a:chExt cx="2404780" cy="792000"/>
            </a:xfrm>
          </p:grpSpPr>
          <p:sp>
            <p:nvSpPr>
              <p:cNvPr id="15" name="Line 37"/>
              <p:cNvSpPr>
                <a:spLocks noChangeShapeType="1"/>
              </p:cNvSpPr>
              <p:nvPr/>
            </p:nvSpPr>
            <p:spPr bwMode="auto">
              <a:xfrm flipV="1">
                <a:off x="6606416" y="2457237"/>
                <a:ext cx="1692000" cy="0"/>
              </a:xfrm>
              <a:prstGeom prst="line">
                <a:avLst/>
              </a:prstGeom>
              <a:noFill/>
              <a:ln w="12700">
                <a:solidFill>
                  <a:schemeClr val="accent1"/>
                </a:solidFill>
                <a:prstDash val="solid"/>
                <a:round/>
                <a:headEnd type="none"/>
                <a:tailEnd type="oval"/>
              </a:ln>
              <a:effectLst/>
            </p:spPr>
            <p:txBody>
              <a:bodyPr/>
              <a:lstStyle/>
              <a:p>
                <a:pPr defTabSz="954155"/>
                <a:endParaRPr lang="ru-RU" sz="1821" dirty="0">
                  <a:solidFill>
                    <a:srgbClr val="414142"/>
                  </a:solidFill>
                  <a:cs typeface="Microsoft Sans Serif"/>
                </a:endParaRPr>
              </a:p>
            </p:txBody>
          </p:sp>
          <p:sp>
            <p:nvSpPr>
              <p:cNvPr id="16" name="Line 37"/>
              <p:cNvSpPr>
                <a:spLocks noChangeShapeType="1"/>
              </p:cNvSpPr>
              <p:nvPr/>
            </p:nvSpPr>
            <p:spPr bwMode="auto">
              <a:xfrm flipV="1">
                <a:off x="5893636" y="2454346"/>
                <a:ext cx="714992" cy="792000"/>
              </a:xfrm>
              <a:prstGeom prst="line">
                <a:avLst/>
              </a:prstGeom>
              <a:noFill/>
              <a:ln w="12700">
                <a:solidFill>
                  <a:schemeClr val="accent1"/>
                </a:solidFill>
                <a:prstDash val="dash"/>
                <a:round/>
                <a:headEnd type="stealth" w="lg" len="lg"/>
                <a:tailEnd/>
              </a:ln>
              <a:effectLst/>
            </p:spPr>
            <p:txBody>
              <a:bodyPr/>
              <a:lstStyle/>
              <a:p>
                <a:pPr defTabSz="954155"/>
                <a:endParaRPr lang="ru-RU" sz="1821" dirty="0">
                  <a:solidFill>
                    <a:srgbClr val="414142"/>
                  </a:solidFill>
                  <a:cs typeface="Microsoft Sans Serif"/>
                </a:endParaRPr>
              </a:p>
            </p:txBody>
          </p:sp>
        </p:grpSp>
        <p:grpSp>
          <p:nvGrpSpPr>
            <p:cNvPr id="27" name="Группа 26"/>
            <p:cNvGrpSpPr/>
            <p:nvPr userDrawn="1"/>
          </p:nvGrpSpPr>
          <p:grpSpPr>
            <a:xfrm>
              <a:off x="1900645" y="3756906"/>
              <a:ext cx="2314548" cy="12099"/>
              <a:chOff x="1900645" y="3756906"/>
              <a:chExt cx="2314548" cy="12099"/>
            </a:xfrm>
          </p:grpSpPr>
          <p:sp>
            <p:nvSpPr>
              <p:cNvPr id="19" name="Line 37"/>
              <p:cNvSpPr>
                <a:spLocks noChangeShapeType="1"/>
              </p:cNvSpPr>
              <p:nvPr/>
            </p:nvSpPr>
            <p:spPr bwMode="auto">
              <a:xfrm flipH="1" flipV="1">
                <a:off x="1900645" y="3756907"/>
                <a:ext cx="1692000" cy="0"/>
              </a:xfrm>
              <a:prstGeom prst="line">
                <a:avLst/>
              </a:prstGeom>
              <a:noFill/>
              <a:ln w="12700">
                <a:solidFill>
                  <a:schemeClr val="accent1"/>
                </a:solidFill>
                <a:prstDash val="solid"/>
                <a:round/>
                <a:headEnd type="none"/>
                <a:tailEnd type="oval"/>
              </a:ln>
              <a:effectLst/>
            </p:spPr>
            <p:txBody>
              <a:bodyPr/>
              <a:lstStyle/>
              <a:p>
                <a:pPr defTabSz="954155"/>
                <a:endParaRPr lang="ru-RU" sz="1821" dirty="0">
                  <a:solidFill>
                    <a:srgbClr val="414142"/>
                  </a:solidFill>
                  <a:cs typeface="Microsoft Sans Serif"/>
                </a:endParaRPr>
              </a:p>
            </p:txBody>
          </p:sp>
          <p:sp>
            <p:nvSpPr>
              <p:cNvPr id="20" name="Line 37"/>
              <p:cNvSpPr>
                <a:spLocks noChangeShapeType="1"/>
              </p:cNvSpPr>
              <p:nvPr/>
            </p:nvSpPr>
            <p:spPr bwMode="auto">
              <a:xfrm flipH="1">
                <a:off x="3567193" y="3756906"/>
                <a:ext cx="648000" cy="12099"/>
              </a:xfrm>
              <a:prstGeom prst="line">
                <a:avLst/>
              </a:prstGeom>
              <a:noFill/>
              <a:ln w="12700">
                <a:solidFill>
                  <a:schemeClr val="accent1"/>
                </a:solidFill>
                <a:prstDash val="dash"/>
                <a:round/>
                <a:headEnd type="stealth" w="lg" len="lg"/>
                <a:tailEnd type="none"/>
              </a:ln>
              <a:effectLst/>
            </p:spPr>
            <p:txBody>
              <a:bodyPr/>
              <a:lstStyle/>
              <a:p>
                <a:pPr defTabSz="954155"/>
                <a:endParaRPr lang="ru-RU" sz="1821" dirty="0">
                  <a:solidFill>
                    <a:srgbClr val="414142"/>
                  </a:solidFill>
                  <a:cs typeface="Microsoft Sans Serif"/>
                </a:endParaRPr>
              </a:p>
            </p:txBody>
          </p:sp>
        </p:grpSp>
        <p:grpSp>
          <p:nvGrpSpPr>
            <p:cNvPr id="26" name="Группа 25"/>
            <p:cNvGrpSpPr/>
            <p:nvPr userDrawn="1"/>
          </p:nvGrpSpPr>
          <p:grpSpPr>
            <a:xfrm>
              <a:off x="6041036" y="3756893"/>
              <a:ext cx="2257380" cy="12102"/>
              <a:chOff x="6041036" y="3756893"/>
              <a:chExt cx="2257380" cy="12102"/>
            </a:xfrm>
          </p:grpSpPr>
          <p:sp>
            <p:nvSpPr>
              <p:cNvPr id="22" name="Line 37"/>
              <p:cNvSpPr>
                <a:spLocks noChangeShapeType="1"/>
              </p:cNvSpPr>
              <p:nvPr/>
            </p:nvSpPr>
            <p:spPr bwMode="auto">
              <a:xfrm flipV="1">
                <a:off x="6606416" y="3756893"/>
                <a:ext cx="1692000" cy="0"/>
              </a:xfrm>
              <a:prstGeom prst="line">
                <a:avLst/>
              </a:prstGeom>
              <a:noFill/>
              <a:ln w="12700">
                <a:solidFill>
                  <a:schemeClr val="accent1"/>
                </a:solidFill>
                <a:prstDash val="solid"/>
                <a:round/>
                <a:headEnd type="none"/>
                <a:tailEnd type="oval"/>
              </a:ln>
              <a:effectLst/>
            </p:spPr>
            <p:txBody>
              <a:bodyPr/>
              <a:lstStyle/>
              <a:p>
                <a:pPr defTabSz="954155"/>
                <a:endParaRPr lang="ru-RU" sz="1821" dirty="0">
                  <a:solidFill>
                    <a:srgbClr val="414142"/>
                  </a:solidFill>
                  <a:cs typeface="Microsoft Sans Serif"/>
                </a:endParaRPr>
              </a:p>
            </p:txBody>
          </p:sp>
          <p:sp>
            <p:nvSpPr>
              <p:cNvPr id="23" name="Line 37"/>
              <p:cNvSpPr>
                <a:spLocks noChangeShapeType="1"/>
              </p:cNvSpPr>
              <p:nvPr/>
            </p:nvSpPr>
            <p:spPr bwMode="auto">
              <a:xfrm>
                <a:off x="6041036" y="3762528"/>
                <a:ext cx="590832" cy="6467"/>
              </a:xfrm>
              <a:prstGeom prst="line">
                <a:avLst/>
              </a:prstGeom>
              <a:noFill/>
              <a:ln w="12700">
                <a:solidFill>
                  <a:schemeClr val="accent1"/>
                </a:solidFill>
                <a:prstDash val="dash"/>
                <a:round/>
                <a:headEnd type="stealth" w="lg" len="lg"/>
                <a:tailEnd/>
              </a:ln>
              <a:effectLst/>
            </p:spPr>
            <p:txBody>
              <a:bodyPr/>
              <a:lstStyle/>
              <a:p>
                <a:pPr defTabSz="954155"/>
                <a:endParaRPr lang="ru-RU" sz="1821" dirty="0">
                  <a:solidFill>
                    <a:srgbClr val="414142"/>
                  </a:solidFill>
                  <a:cs typeface="Microsoft Sans Serif"/>
                </a:endParaRPr>
              </a:p>
            </p:txBody>
          </p:sp>
        </p:grpSp>
      </p:grpSp>
      <p:sp>
        <p:nvSpPr>
          <p:cNvPr id="25" name="Рисунок 24"/>
          <p:cNvSpPr>
            <a:spLocks noGrp="1"/>
          </p:cNvSpPr>
          <p:nvPr userDrawn="1">
            <p:ph type="pic" sz="quarter" idx="12"/>
          </p:nvPr>
        </p:nvSpPr>
        <p:spPr>
          <a:xfrm>
            <a:off x="3998588" y="2849205"/>
            <a:ext cx="1829147" cy="1817143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/>
          <a:lstStyle/>
          <a:p>
            <a:r>
              <a:rPr lang="ru-RU" dirty="0"/>
              <a:t>Вставка рисунка</a:t>
            </a:r>
          </a:p>
        </p:txBody>
      </p:sp>
    </p:spTree>
    <p:extLst>
      <p:ext uri="{BB962C8B-B14F-4D97-AF65-F5344CB8AC3E}">
        <p14:creationId xmlns:p14="http://schemas.microsoft.com/office/powerpoint/2010/main" val="3513982187"/>
      </p:ext>
    </p:extLst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0"/>
          </p:nvPr>
        </p:nvSpPr>
        <p:spPr>
          <a:xfrm>
            <a:off x="716122" y="6284668"/>
            <a:ext cx="5769420" cy="365881"/>
          </a:xfrm>
          <a:prstGeom prst="rect">
            <a:avLst/>
          </a:prstGeom>
        </p:spPr>
        <p:txBody>
          <a:bodyPr/>
          <a:lstStyle>
            <a:lvl1pPr>
              <a:defRPr>
                <a:latin typeface="Microsoft Sans Serif"/>
                <a:cs typeface="Microsoft Sans Serif"/>
              </a:defRPr>
            </a:lvl1pPr>
          </a:lstStyle>
          <a:p>
            <a:pPr defTabSz="954155"/>
            <a:endParaRPr lang="ru-RU" dirty="0">
              <a:solidFill>
                <a:srgbClr val="414142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FDDD8AE-41E1-471F-8F93-F6F27CD8EE67}" type="slidenum">
              <a:rPr lang="ru-RU" smtClean="0">
                <a:solidFill>
                  <a:srgbClr val="0D6186"/>
                </a:solidFill>
              </a:rPr>
              <a:pPr/>
              <a:t>‹#›</a:t>
            </a:fld>
            <a:endParaRPr lang="ru-RU" dirty="0">
              <a:solidFill>
                <a:srgbClr val="0D6186"/>
              </a:solidFill>
            </a:endParaRPr>
          </a:p>
        </p:txBody>
      </p:sp>
      <p:grpSp>
        <p:nvGrpSpPr>
          <p:cNvPr id="32" name="Группа 31"/>
          <p:cNvGrpSpPr>
            <a:grpSpLocks noChangeAspect="1"/>
          </p:cNvGrpSpPr>
          <p:nvPr userDrawn="1"/>
        </p:nvGrpSpPr>
        <p:grpSpPr>
          <a:xfrm>
            <a:off x="1201850" y="2415069"/>
            <a:ext cx="7326043" cy="2664933"/>
            <a:chOff x="1885967" y="2622509"/>
            <a:chExt cx="6399542" cy="2343289"/>
          </a:xfrm>
        </p:grpSpPr>
        <p:grpSp>
          <p:nvGrpSpPr>
            <p:cNvPr id="31" name="Группа 30"/>
            <p:cNvGrpSpPr/>
            <p:nvPr userDrawn="1"/>
          </p:nvGrpSpPr>
          <p:grpSpPr>
            <a:xfrm>
              <a:off x="1913606" y="2635065"/>
              <a:ext cx="2460102" cy="763340"/>
              <a:chOff x="1913606" y="2635065"/>
              <a:chExt cx="2460102" cy="763340"/>
            </a:xfrm>
          </p:grpSpPr>
          <p:sp>
            <p:nvSpPr>
              <p:cNvPr id="6" name="Line 37"/>
              <p:cNvSpPr>
                <a:spLocks noChangeShapeType="1"/>
              </p:cNvSpPr>
              <p:nvPr/>
            </p:nvSpPr>
            <p:spPr bwMode="auto">
              <a:xfrm flipH="1" flipV="1">
                <a:off x="1913606" y="2637953"/>
                <a:ext cx="1692000" cy="0"/>
              </a:xfrm>
              <a:prstGeom prst="line">
                <a:avLst/>
              </a:prstGeom>
              <a:noFill/>
              <a:ln w="12700">
                <a:solidFill>
                  <a:schemeClr val="accent1"/>
                </a:solidFill>
                <a:prstDash val="solid"/>
                <a:round/>
                <a:headEnd type="none"/>
                <a:tailEnd type="oval"/>
              </a:ln>
              <a:effectLst/>
            </p:spPr>
            <p:txBody>
              <a:bodyPr/>
              <a:lstStyle/>
              <a:p>
                <a:pPr defTabSz="954155"/>
                <a:endParaRPr lang="ru-RU" sz="1821" dirty="0">
                  <a:solidFill>
                    <a:srgbClr val="414142"/>
                  </a:solidFill>
                  <a:cs typeface="Microsoft Sans Serif"/>
                </a:endParaRPr>
              </a:p>
            </p:txBody>
          </p:sp>
          <p:sp>
            <p:nvSpPr>
              <p:cNvPr id="7" name="Line 37"/>
              <p:cNvSpPr>
                <a:spLocks noChangeShapeType="1"/>
              </p:cNvSpPr>
              <p:nvPr/>
            </p:nvSpPr>
            <p:spPr bwMode="auto">
              <a:xfrm flipH="1" flipV="1">
                <a:off x="3605259" y="2635065"/>
                <a:ext cx="768449" cy="763340"/>
              </a:xfrm>
              <a:prstGeom prst="line">
                <a:avLst/>
              </a:prstGeom>
              <a:noFill/>
              <a:ln w="12700">
                <a:solidFill>
                  <a:schemeClr val="accent1"/>
                </a:solidFill>
                <a:prstDash val="dash"/>
                <a:round/>
                <a:headEnd type="stealth" w="lg" len="lg"/>
                <a:tailEnd/>
              </a:ln>
              <a:effectLst/>
            </p:spPr>
            <p:txBody>
              <a:bodyPr/>
              <a:lstStyle/>
              <a:p>
                <a:pPr defTabSz="954155"/>
                <a:endParaRPr lang="ru-RU" sz="1821" dirty="0">
                  <a:solidFill>
                    <a:srgbClr val="414142"/>
                  </a:solidFill>
                  <a:cs typeface="Microsoft Sans Serif"/>
                </a:endParaRPr>
              </a:p>
            </p:txBody>
          </p:sp>
        </p:grpSp>
        <p:grpSp>
          <p:nvGrpSpPr>
            <p:cNvPr id="30" name="Группа 29"/>
            <p:cNvGrpSpPr/>
            <p:nvPr userDrawn="1"/>
          </p:nvGrpSpPr>
          <p:grpSpPr>
            <a:xfrm>
              <a:off x="1885967" y="4204191"/>
              <a:ext cx="2455939" cy="761607"/>
              <a:chOff x="1885967" y="4204191"/>
              <a:chExt cx="2455939" cy="761607"/>
            </a:xfrm>
          </p:grpSpPr>
          <p:sp>
            <p:nvSpPr>
              <p:cNvPr id="9" name="Line 37"/>
              <p:cNvSpPr>
                <a:spLocks noChangeShapeType="1"/>
              </p:cNvSpPr>
              <p:nvPr/>
            </p:nvSpPr>
            <p:spPr bwMode="auto">
              <a:xfrm flipH="1">
                <a:off x="1885967" y="4965559"/>
                <a:ext cx="1691999" cy="0"/>
              </a:xfrm>
              <a:prstGeom prst="line">
                <a:avLst/>
              </a:prstGeom>
              <a:noFill/>
              <a:ln w="12700">
                <a:solidFill>
                  <a:schemeClr val="accent1"/>
                </a:solidFill>
                <a:prstDash val="solid"/>
                <a:round/>
                <a:headEnd type="none"/>
                <a:tailEnd type="oval"/>
              </a:ln>
              <a:effectLst/>
            </p:spPr>
            <p:txBody>
              <a:bodyPr/>
              <a:lstStyle/>
              <a:p>
                <a:pPr defTabSz="954155"/>
                <a:endParaRPr lang="ru-RU" sz="1821" dirty="0">
                  <a:solidFill>
                    <a:srgbClr val="414142"/>
                  </a:solidFill>
                  <a:cs typeface="Microsoft Sans Serif"/>
                </a:endParaRPr>
              </a:p>
            </p:txBody>
          </p:sp>
          <p:sp>
            <p:nvSpPr>
              <p:cNvPr id="10" name="Line 37"/>
              <p:cNvSpPr>
                <a:spLocks noChangeShapeType="1"/>
              </p:cNvSpPr>
              <p:nvPr/>
            </p:nvSpPr>
            <p:spPr bwMode="auto">
              <a:xfrm flipH="1">
                <a:off x="3580043" y="4204191"/>
                <a:ext cx="761863" cy="761607"/>
              </a:xfrm>
              <a:prstGeom prst="line">
                <a:avLst/>
              </a:prstGeom>
              <a:noFill/>
              <a:ln w="12700">
                <a:solidFill>
                  <a:schemeClr val="accent1"/>
                </a:solidFill>
                <a:prstDash val="dash"/>
                <a:round/>
                <a:headEnd type="stealth" w="lg" len="lg"/>
                <a:tailEnd/>
              </a:ln>
              <a:effectLst/>
            </p:spPr>
            <p:txBody>
              <a:bodyPr/>
              <a:lstStyle/>
              <a:p>
                <a:pPr defTabSz="954155"/>
                <a:endParaRPr lang="ru-RU" sz="1821" dirty="0">
                  <a:solidFill>
                    <a:srgbClr val="414142"/>
                  </a:solidFill>
                  <a:cs typeface="Microsoft Sans Serif"/>
                </a:endParaRPr>
              </a:p>
            </p:txBody>
          </p:sp>
        </p:grpSp>
        <p:grpSp>
          <p:nvGrpSpPr>
            <p:cNvPr id="29" name="Группа 28"/>
            <p:cNvGrpSpPr/>
            <p:nvPr userDrawn="1"/>
          </p:nvGrpSpPr>
          <p:grpSpPr>
            <a:xfrm>
              <a:off x="5908929" y="4206627"/>
              <a:ext cx="2376580" cy="746378"/>
              <a:chOff x="5908929" y="4206627"/>
              <a:chExt cx="2376580" cy="746378"/>
            </a:xfrm>
          </p:grpSpPr>
          <p:sp>
            <p:nvSpPr>
              <p:cNvPr id="12" name="Line 37"/>
              <p:cNvSpPr>
                <a:spLocks noChangeShapeType="1"/>
              </p:cNvSpPr>
              <p:nvPr/>
            </p:nvSpPr>
            <p:spPr bwMode="auto">
              <a:xfrm>
                <a:off x="6597246" y="4953005"/>
                <a:ext cx="1688263" cy="0"/>
              </a:xfrm>
              <a:prstGeom prst="line">
                <a:avLst/>
              </a:prstGeom>
              <a:noFill/>
              <a:ln w="12700">
                <a:solidFill>
                  <a:schemeClr val="accent1"/>
                </a:solidFill>
                <a:prstDash val="solid"/>
                <a:round/>
                <a:headEnd type="none"/>
                <a:tailEnd type="oval"/>
              </a:ln>
              <a:effectLst/>
            </p:spPr>
            <p:txBody>
              <a:bodyPr/>
              <a:lstStyle/>
              <a:p>
                <a:pPr defTabSz="954155"/>
                <a:endParaRPr lang="ru-RU" sz="1821" dirty="0">
                  <a:solidFill>
                    <a:srgbClr val="414142"/>
                  </a:solidFill>
                  <a:cs typeface="Microsoft Sans Serif"/>
                </a:endParaRPr>
              </a:p>
            </p:txBody>
          </p:sp>
          <p:sp>
            <p:nvSpPr>
              <p:cNvPr id="13" name="Line 37"/>
              <p:cNvSpPr>
                <a:spLocks noChangeShapeType="1"/>
              </p:cNvSpPr>
              <p:nvPr/>
            </p:nvSpPr>
            <p:spPr bwMode="auto">
              <a:xfrm>
                <a:off x="5908929" y="4206627"/>
                <a:ext cx="700870" cy="746378"/>
              </a:xfrm>
              <a:prstGeom prst="line">
                <a:avLst/>
              </a:prstGeom>
              <a:noFill/>
              <a:ln w="12700">
                <a:solidFill>
                  <a:schemeClr val="accent1"/>
                </a:solidFill>
                <a:prstDash val="dash"/>
                <a:round/>
                <a:headEnd type="stealth" w="lg" len="lg"/>
                <a:tailEnd/>
              </a:ln>
              <a:effectLst/>
            </p:spPr>
            <p:txBody>
              <a:bodyPr/>
              <a:lstStyle/>
              <a:p>
                <a:pPr defTabSz="954155"/>
                <a:endParaRPr lang="ru-RU" sz="1821" dirty="0">
                  <a:solidFill>
                    <a:srgbClr val="414142"/>
                  </a:solidFill>
                  <a:cs typeface="Microsoft Sans Serif"/>
                </a:endParaRPr>
              </a:p>
            </p:txBody>
          </p:sp>
        </p:grpSp>
        <p:grpSp>
          <p:nvGrpSpPr>
            <p:cNvPr id="28" name="Группа 27"/>
            <p:cNvGrpSpPr/>
            <p:nvPr userDrawn="1"/>
          </p:nvGrpSpPr>
          <p:grpSpPr>
            <a:xfrm>
              <a:off x="5881083" y="2622509"/>
              <a:ext cx="2401043" cy="792000"/>
              <a:chOff x="5881083" y="2622509"/>
              <a:chExt cx="2401043" cy="792000"/>
            </a:xfrm>
          </p:grpSpPr>
          <p:sp>
            <p:nvSpPr>
              <p:cNvPr id="15" name="Line 37"/>
              <p:cNvSpPr>
                <a:spLocks noChangeShapeType="1"/>
              </p:cNvSpPr>
              <p:nvPr/>
            </p:nvSpPr>
            <p:spPr bwMode="auto">
              <a:xfrm flipV="1">
                <a:off x="6593863" y="2625399"/>
                <a:ext cx="1688263" cy="0"/>
              </a:xfrm>
              <a:prstGeom prst="line">
                <a:avLst/>
              </a:prstGeom>
              <a:noFill/>
              <a:ln w="12700">
                <a:solidFill>
                  <a:schemeClr val="accent1"/>
                </a:solidFill>
                <a:prstDash val="solid"/>
                <a:round/>
                <a:headEnd type="none"/>
                <a:tailEnd type="oval"/>
              </a:ln>
              <a:effectLst/>
            </p:spPr>
            <p:txBody>
              <a:bodyPr/>
              <a:lstStyle/>
              <a:p>
                <a:pPr defTabSz="954155"/>
                <a:endParaRPr lang="ru-RU" sz="1821" dirty="0">
                  <a:solidFill>
                    <a:srgbClr val="414142"/>
                  </a:solidFill>
                  <a:cs typeface="Microsoft Sans Serif"/>
                </a:endParaRPr>
              </a:p>
            </p:txBody>
          </p:sp>
          <p:sp>
            <p:nvSpPr>
              <p:cNvPr id="16" name="Line 37"/>
              <p:cNvSpPr>
                <a:spLocks noChangeShapeType="1"/>
              </p:cNvSpPr>
              <p:nvPr/>
            </p:nvSpPr>
            <p:spPr bwMode="auto">
              <a:xfrm flipV="1">
                <a:off x="5881083" y="2622509"/>
                <a:ext cx="714992" cy="792000"/>
              </a:xfrm>
              <a:prstGeom prst="line">
                <a:avLst/>
              </a:prstGeom>
              <a:noFill/>
              <a:ln w="12700">
                <a:solidFill>
                  <a:schemeClr val="accent1"/>
                </a:solidFill>
                <a:prstDash val="dash"/>
                <a:round/>
                <a:headEnd type="stealth" w="lg" len="lg"/>
                <a:tailEnd/>
              </a:ln>
              <a:effectLst/>
            </p:spPr>
            <p:txBody>
              <a:bodyPr/>
              <a:lstStyle/>
              <a:p>
                <a:pPr defTabSz="954155"/>
                <a:endParaRPr lang="ru-RU" sz="1821" dirty="0">
                  <a:solidFill>
                    <a:srgbClr val="414142"/>
                  </a:solidFill>
                  <a:cs typeface="Microsoft Sans Serif"/>
                </a:endParaRPr>
              </a:p>
            </p:txBody>
          </p:sp>
        </p:grpSp>
      </p:grpSp>
      <p:sp>
        <p:nvSpPr>
          <p:cNvPr id="25" name="Рисунок 24"/>
          <p:cNvSpPr>
            <a:spLocks noGrp="1"/>
          </p:cNvSpPr>
          <p:nvPr userDrawn="1">
            <p:ph type="pic" sz="quarter" idx="12"/>
          </p:nvPr>
        </p:nvSpPr>
        <p:spPr>
          <a:xfrm>
            <a:off x="3998588" y="2849205"/>
            <a:ext cx="1829147" cy="1817143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/>
          <a:lstStyle/>
          <a:p>
            <a:r>
              <a:rPr lang="ru-RU" dirty="0"/>
              <a:t>Вставка рисунка</a:t>
            </a:r>
          </a:p>
        </p:txBody>
      </p:sp>
    </p:spTree>
    <p:extLst>
      <p:ext uri="{BB962C8B-B14F-4D97-AF65-F5344CB8AC3E}">
        <p14:creationId xmlns:p14="http://schemas.microsoft.com/office/powerpoint/2010/main" val="1969520556"/>
      </p:ext>
    </p:extLst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0"/>
          </p:nvPr>
        </p:nvSpPr>
        <p:spPr>
          <a:xfrm>
            <a:off x="716122" y="6284668"/>
            <a:ext cx="5769420" cy="365881"/>
          </a:xfrm>
          <a:prstGeom prst="rect">
            <a:avLst/>
          </a:prstGeom>
        </p:spPr>
        <p:txBody>
          <a:bodyPr/>
          <a:lstStyle>
            <a:lvl1pPr>
              <a:defRPr>
                <a:latin typeface="Microsoft Sans Serif"/>
                <a:cs typeface="Microsoft Sans Serif"/>
              </a:defRPr>
            </a:lvl1pPr>
          </a:lstStyle>
          <a:p>
            <a:pPr defTabSz="954155"/>
            <a:endParaRPr lang="ru-RU" dirty="0">
              <a:solidFill>
                <a:srgbClr val="414142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FDDD8AE-41E1-471F-8F93-F6F27CD8EE67}" type="slidenum">
              <a:rPr lang="ru-RU" smtClean="0">
                <a:solidFill>
                  <a:srgbClr val="0D6186"/>
                </a:solidFill>
              </a:rPr>
              <a:pPr/>
              <a:t>‹#›</a:t>
            </a:fld>
            <a:endParaRPr lang="ru-RU" dirty="0">
              <a:solidFill>
                <a:srgbClr val="0D6186"/>
              </a:solidFill>
            </a:endParaRPr>
          </a:p>
        </p:txBody>
      </p:sp>
      <p:sp>
        <p:nvSpPr>
          <p:cNvPr id="6" name="Рисунок 5"/>
          <p:cNvSpPr>
            <a:spLocks noGrp="1"/>
          </p:cNvSpPr>
          <p:nvPr>
            <p:ph type="pic" sz="quarter" idx="12"/>
          </p:nvPr>
        </p:nvSpPr>
        <p:spPr>
          <a:xfrm>
            <a:off x="0" y="1303049"/>
            <a:ext cx="9906000" cy="4450320"/>
          </a:xfrm>
        </p:spPr>
        <p:txBody>
          <a:bodyPr lIns="71995"/>
          <a:lstStyle/>
          <a:p>
            <a:r>
              <a:rPr lang="ru-RU" dirty="0"/>
              <a:t>Вставка рисунка</a:t>
            </a:r>
          </a:p>
        </p:txBody>
      </p:sp>
      <p:sp>
        <p:nvSpPr>
          <p:cNvPr id="9" name="Текст 7"/>
          <p:cNvSpPr>
            <a:spLocks noGrp="1"/>
          </p:cNvSpPr>
          <p:nvPr>
            <p:ph type="body" sz="quarter" idx="13" hasCustomPrompt="1"/>
          </p:nvPr>
        </p:nvSpPr>
        <p:spPr>
          <a:xfrm>
            <a:off x="718534" y="5760051"/>
            <a:ext cx="8514457" cy="480690"/>
          </a:xfrm>
        </p:spPr>
        <p:txBody>
          <a:bodyPr>
            <a:normAutofit/>
          </a:bodyPr>
          <a:lstStyle>
            <a:lvl1pPr>
              <a:spcBef>
                <a:spcPts val="0"/>
              </a:spcBef>
              <a:defRPr sz="1524" baseline="0">
                <a:solidFill>
                  <a:schemeClr val="accent3"/>
                </a:solidFill>
              </a:defRPr>
            </a:lvl1pPr>
            <a:lvl2pPr>
              <a:spcBef>
                <a:spcPts val="0"/>
              </a:spcBef>
              <a:buClr>
                <a:schemeClr val="accent3"/>
              </a:buClr>
              <a:defRPr sz="1333" baseline="0"/>
            </a:lvl2pPr>
            <a:lvl3pPr marL="1226287" indent="-272130">
              <a:spcBef>
                <a:spcPts val="0"/>
              </a:spcBef>
              <a:buClr>
                <a:schemeClr val="accent3"/>
              </a:buClr>
              <a:buFont typeface="Arial" pitchFamily="34" charset="0"/>
              <a:buChar char="•"/>
              <a:defRPr sz="1333" baseline="0"/>
            </a:lvl3pPr>
            <a:lvl4pPr marL="1431234" indent="0">
              <a:buNone/>
              <a:defRPr/>
            </a:lvl4pPr>
            <a:lvl5pPr marL="1908311" indent="0">
              <a:buNone/>
              <a:defRPr/>
            </a:lvl5pPr>
          </a:lstStyle>
          <a:p>
            <a:pPr lvl="0"/>
            <a:r>
              <a:rPr lang="ru-RU" dirty="0"/>
              <a:t>Комментарий к изображению (</a:t>
            </a:r>
            <a:r>
              <a:rPr lang="en-US" dirty="0"/>
              <a:t>Calibri, 1</a:t>
            </a:r>
            <a:r>
              <a:rPr lang="ru-RU" dirty="0"/>
              <a:t>6</a:t>
            </a:r>
            <a:r>
              <a:rPr lang="en-US" dirty="0"/>
              <a:t> </a:t>
            </a:r>
            <a:r>
              <a:rPr lang="ru-RU" dirty="0" err="1"/>
              <a:t>пт</a:t>
            </a:r>
            <a:r>
              <a:rPr lang="ru-RU" dirty="0"/>
              <a:t>)</a:t>
            </a:r>
          </a:p>
          <a:p>
            <a:pPr lvl="1"/>
            <a:r>
              <a:rPr lang="ru-RU" dirty="0"/>
              <a:t>Первый уровень (</a:t>
            </a:r>
            <a:r>
              <a:rPr lang="en-US" dirty="0"/>
              <a:t>Calibri,</a:t>
            </a:r>
            <a:r>
              <a:rPr lang="ru-RU" dirty="0"/>
              <a:t> 14 </a:t>
            </a:r>
            <a:r>
              <a:rPr lang="ru-RU" dirty="0" err="1"/>
              <a:t>пт</a:t>
            </a:r>
            <a:r>
              <a:rPr lang="ru-RU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355492614"/>
      </p:ext>
    </p:extLst>
  </p:cSld>
  <p:clrMapOvr>
    <a:masterClrMapping/>
  </p:clrMapOvr>
  <p:transition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0"/>
          </p:nvPr>
        </p:nvSpPr>
        <p:spPr>
          <a:xfrm>
            <a:off x="716122" y="6284668"/>
            <a:ext cx="5769420" cy="365881"/>
          </a:xfrm>
          <a:prstGeom prst="rect">
            <a:avLst/>
          </a:prstGeom>
        </p:spPr>
        <p:txBody>
          <a:bodyPr/>
          <a:lstStyle>
            <a:lvl1pPr>
              <a:defRPr>
                <a:latin typeface="Microsoft Sans Serif"/>
                <a:cs typeface="Microsoft Sans Serif"/>
              </a:defRPr>
            </a:lvl1pPr>
          </a:lstStyle>
          <a:p>
            <a:pPr defTabSz="954155"/>
            <a:endParaRPr lang="ru-RU" dirty="0">
              <a:solidFill>
                <a:srgbClr val="414142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FDDD8AE-41E1-471F-8F93-F6F27CD8EE67}" type="slidenum">
              <a:rPr lang="ru-RU" smtClean="0">
                <a:solidFill>
                  <a:srgbClr val="0D6186"/>
                </a:solidFill>
              </a:rPr>
              <a:pPr/>
              <a:t>‹#›</a:t>
            </a:fld>
            <a:endParaRPr lang="ru-RU" dirty="0">
              <a:solidFill>
                <a:srgbClr val="0D6186"/>
              </a:solidFill>
            </a:endParaRPr>
          </a:p>
        </p:txBody>
      </p:sp>
      <p:sp>
        <p:nvSpPr>
          <p:cNvPr id="6" name="Рисунок 5"/>
          <p:cNvSpPr>
            <a:spLocks noGrp="1"/>
          </p:cNvSpPr>
          <p:nvPr>
            <p:ph type="pic" sz="quarter" idx="12"/>
          </p:nvPr>
        </p:nvSpPr>
        <p:spPr>
          <a:xfrm>
            <a:off x="1203540" y="1508881"/>
            <a:ext cx="3244148" cy="1988571"/>
          </a:xfrm>
        </p:spPr>
        <p:txBody>
          <a:bodyPr lIns="71995"/>
          <a:lstStyle/>
          <a:p>
            <a:r>
              <a:rPr lang="ru-RU" dirty="0"/>
              <a:t>Вставка рисунка</a:t>
            </a:r>
          </a:p>
        </p:txBody>
      </p:sp>
      <p:sp>
        <p:nvSpPr>
          <p:cNvPr id="8" name="Рисунок 5"/>
          <p:cNvSpPr>
            <a:spLocks noGrp="1"/>
          </p:cNvSpPr>
          <p:nvPr>
            <p:ph type="pic" sz="quarter" idx="13"/>
          </p:nvPr>
        </p:nvSpPr>
        <p:spPr>
          <a:xfrm>
            <a:off x="5414497" y="1508788"/>
            <a:ext cx="3244148" cy="1988571"/>
          </a:xfrm>
        </p:spPr>
        <p:txBody>
          <a:bodyPr lIns="71995"/>
          <a:lstStyle/>
          <a:p>
            <a:r>
              <a:rPr lang="ru-RU" dirty="0"/>
              <a:t>Вставка рисунка</a:t>
            </a:r>
          </a:p>
        </p:txBody>
      </p:sp>
      <p:sp>
        <p:nvSpPr>
          <p:cNvPr id="11" name="Рисунок 5"/>
          <p:cNvSpPr>
            <a:spLocks noGrp="1"/>
          </p:cNvSpPr>
          <p:nvPr>
            <p:ph type="pic" sz="quarter" idx="14"/>
          </p:nvPr>
        </p:nvSpPr>
        <p:spPr>
          <a:xfrm>
            <a:off x="1207218" y="3837768"/>
            <a:ext cx="3244148" cy="1988571"/>
          </a:xfrm>
        </p:spPr>
        <p:txBody>
          <a:bodyPr lIns="71995"/>
          <a:lstStyle/>
          <a:p>
            <a:r>
              <a:rPr lang="ru-RU" dirty="0"/>
              <a:t>Вставка рисунка</a:t>
            </a:r>
          </a:p>
        </p:txBody>
      </p:sp>
      <p:sp>
        <p:nvSpPr>
          <p:cNvPr id="12" name="Рисунок 5"/>
          <p:cNvSpPr>
            <a:spLocks noGrp="1"/>
          </p:cNvSpPr>
          <p:nvPr>
            <p:ph type="pic" sz="quarter" idx="15"/>
          </p:nvPr>
        </p:nvSpPr>
        <p:spPr>
          <a:xfrm>
            <a:off x="5418176" y="3837674"/>
            <a:ext cx="3244148" cy="1988571"/>
          </a:xfrm>
        </p:spPr>
        <p:txBody>
          <a:bodyPr lIns="71995"/>
          <a:lstStyle/>
          <a:p>
            <a:r>
              <a:rPr lang="ru-RU" dirty="0"/>
              <a:t>Вставка рисунка</a:t>
            </a:r>
          </a:p>
        </p:txBody>
      </p:sp>
      <p:sp>
        <p:nvSpPr>
          <p:cNvPr id="13" name="Текст 12"/>
          <p:cNvSpPr>
            <a:spLocks noGrp="1"/>
          </p:cNvSpPr>
          <p:nvPr>
            <p:ph type="body" sz="quarter" idx="16" hasCustomPrompt="1"/>
          </p:nvPr>
        </p:nvSpPr>
        <p:spPr>
          <a:xfrm>
            <a:off x="1225125" y="3509481"/>
            <a:ext cx="3244675" cy="273654"/>
          </a:xfrm>
        </p:spPr>
        <p:txBody>
          <a:bodyPr lIns="35998">
            <a:noAutofit/>
          </a:bodyPr>
          <a:lstStyle>
            <a:lvl1pPr>
              <a:defRPr sz="1333" baseline="0">
                <a:solidFill>
                  <a:srgbClr val="5A5A5A"/>
                </a:solidFill>
              </a:defRPr>
            </a:lvl1pPr>
          </a:lstStyle>
          <a:p>
            <a:pPr lvl="0"/>
            <a:r>
              <a:rPr lang="ru-RU" dirty="0"/>
              <a:t>Подпись (</a:t>
            </a:r>
            <a:r>
              <a:rPr lang="en-US" dirty="0"/>
              <a:t>Calibri, 14 </a:t>
            </a:r>
            <a:r>
              <a:rPr lang="ru-RU" dirty="0" err="1"/>
              <a:t>пт</a:t>
            </a:r>
            <a:r>
              <a:rPr lang="ru-RU" dirty="0"/>
              <a:t>)</a:t>
            </a:r>
          </a:p>
        </p:txBody>
      </p:sp>
      <p:sp>
        <p:nvSpPr>
          <p:cNvPr id="14" name="Текст 12"/>
          <p:cNvSpPr>
            <a:spLocks noGrp="1"/>
          </p:cNvSpPr>
          <p:nvPr>
            <p:ph type="body" sz="quarter" idx="17" hasCustomPrompt="1"/>
          </p:nvPr>
        </p:nvSpPr>
        <p:spPr>
          <a:xfrm>
            <a:off x="5421687" y="3509055"/>
            <a:ext cx="3244675" cy="273654"/>
          </a:xfrm>
        </p:spPr>
        <p:txBody>
          <a:bodyPr lIns="35998">
            <a:noAutofit/>
          </a:bodyPr>
          <a:lstStyle>
            <a:lvl1pPr>
              <a:defRPr sz="1333" baseline="0">
                <a:solidFill>
                  <a:srgbClr val="5A5A5A"/>
                </a:solidFill>
              </a:defRPr>
            </a:lvl1pPr>
          </a:lstStyle>
          <a:p>
            <a:pPr lvl="0"/>
            <a:r>
              <a:rPr lang="ru-RU" dirty="0"/>
              <a:t>Подпись (</a:t>
            </a:r>
            <a:r>
              <a:rPr lang="en-US" dirty="0"/>
              <a:t>Calibri, 14 </a:t>
            </a:r>
            <a:r>
              <a:rPr lang="ru-RU" dirty="0" err="1"/>
              <a:t>пт</a:t>
            </a:r>
            <a:r>
              <a:rPr lang="ru-RU" dirty="0"/>
              <a:t>)</a:t>
            </a:r>
          </a:p>
        </p:txBody>
      </p:sp>
      <p:sp>
        <p:nvSpPr>
          <p:cNvPr id="15" name="Текст 12"/>
          <p:cNvSpPr>
            <a:spLocks noGrp="1"/>
          </p:cNvSpPr>
          <p:nvPr>
            <p:ph type="body" sz="quarter" idx="18" hasCustomPrompt="1"/>
          </p:nvPr>
        </p:nvSpPr>
        <p:spPr>
          <a:xfrm>
            <a:off x="1225268" y="5858245"/>
            <a:ext cx="3244675" cy="273654"/>
          </a:xfrm>
        </p:spPr>
        <p:txBody>
          <a:bodyPr lIns="35998">
            <a:noAutofit/>
          </a:bodyPr>
          <a:lstStyle>
            <a:lvl1pPr>
              <a:defRPr sz="1333" baseline="0">
                <a:solidFill>
                  <a:srgbClr val="5A5A5A"/>
                </a:solidFill>
              </a:defRPr>
            </a:lvl1pPr>
          </a:lstStyle>
          <a:p>
            <a:pPr lvl="0"/>
            <a:r>
              <a:rPr lang="ru-RU" dirty="0"/>
              <a:t>Подпись (</a:t>
            </a:r>
            <a:r>
              <a:rPr lang="en-US" dirty="0"/>
              <a:t>Calibri, 14 </a:t>
            </a:r>
            <a:r>
              <a:rPr lang="ru-RU" dirty="0" err="1"/>
              <a:t>пт</a:t>
            </a:r>
            <a:r>
              <a:rPr lang="ru-RU" dirty="0"/>
              <a:t>)</a:t>
            </a:r>
          </a:p>
        </p:txBody>
      </p:sp>
      <p:sp>
        <p:nvSpPr>
          <p:cNvPr id="16" name="Текст 12"/>
          <p:cNvSpPr>
            <a:spLocks noGrp="1"/>
          </p:cNvSpPr>
          <p:nvPr>
            <p:ph type="body" sz="quarter" idx="19" hasCustomPrompt="1"/>
          </p:nvPr>
        </p:nvSpPr>
        <p:spPr>
          <a:xfrm>
            <a:off x="5421830" y="5857821"/>
            <a:ext cx="3244675" cy="273654"/>
          </a:xfrm>
        </p:spPr>
        <p:txBody>
          <a:bodyPr lIns="35998">
            <a:noAutofit/>
          </a:bodyPr>
          <a:lstStyle>
            <a:lvl1pPr>
              <a:defRPr sz="1333" baseline="0">
                <a:solidFill>
                  <a:srgbClr val="5A5A5A"/>
                </a:solidFill>
              </a:defRPr>
            </a:lvl1pPr>
          </a:lstStyle>
          <a:p>
            <a:pPr lvl="0"/>
            <a:r>
              <a:rPr lang="ru-RU" dirty="0"/>
              <a:t>Подпись (</a:t>
            </a:r>
            <a:r>
              <a:rPr lang="en-US" dirty="0"/>
              <a:t>Calibri, 14 </a:t>
            </a:r>
            <a:r>
              <a:rPr lang="ru-RU" dirty="0" err="1"/>
              <a:t>пт</a:t>
            </a:r>
            <a:r>
              <a:rPr lang="ru-RU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170219604"/>
      </p:ext>
    </p:extLst>
  </p:cSld>
  <p:clrMapOvr>
    <a:masterClrMapping/>
  </p:clrMapOvr>
  <p:transition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0"/>
          </p:nvPr>
        </p:nvSpPr>
        <p:spPr>
          <a:xfrm>
            <a:off x="716122" y="6284668"/>
            <a:ext cx="5769420" cy="365881"/>
          </a:xfrm>
          <a:prstGeom prst="rect">
            <a:avLst/>
          </a:prstGeom>
        </p:spPr>
        <p:txBody>
          <a:bodyPr/>
          <a:lstStyle>
            <a:lvl1pPr>
              <a:defRPr>
                <a:latin typeface="Microsoft Sans Serif"/>
                <a:cs typeface="Microsoft Sans Serif"/>
              </a:defRPr>
            </a:lvl1pPr>
          </a:lstStyle>
          <a:p>
            <a:pPr defTabSz="954155"/>
            <a:endParaRPr lang="ru-RU" dirty="0">
              <a:solidFill>
                <a:srgbClr val="414142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FDDD8AE-41E1-471F-8F93-F6F27CD8EE67}" type="slidenum">
              <a:rPr lang="ru-RU" smtClean="0">
                <a:solidFill>
                  <a:srgbClr val="0D6186"/>
                </a:solidFill>
              </a:rPr>
              <a:pPr/>
              <a:t>‹#›</a:t>
            </a:fld>
            <a:endParaRPr lang="ru-RU" dirty="0">
              <a:solidFill>
                <a:srgbClr val="0D6186"/>
              </a:solidFill>
            </a:endParaRPr>
          </a:p>
        </p:txBody>
      </p:sp>
      <p:sp>
        <p:nvSpPr>
          <p:cNvPr id="6" name="Рисунок 5"/>
          <p:cNvSpPr>
            <a:spLocks noGrp="1"/>
          </p:cNvSpPr>
          <p:nvPr>
            <p:ph type="pic" sz="quarter" idx="12"/>
          </p:nvPr>
        </p:nvSpPr>
        <p:spPr>
          <a:xfrm>
            <a:off x="850223" y="1508881"/>
            <a:ext cx="2506883" cy="1954286"/>
          </a:xfrm>
        </p:spPr>
        <p:txBody>
          <a:bodyPr lIns="71995"/>
          <a:lstStyle/>
          <a:p>
            <a:r>
              <a:rPr lang="ru-RU" dirty="0"/>
              <a:t>Вставка рисунка</a:t>
            </a:r>
          </a:p>
        </p:txBody>
      </p:sp>
      <p:sp>
        <p:nvSpPr>
          <p:cNvPr id="8" name="Рисунок 5"/>
          <p:cNvSpPr>
            <a:spLocks noGrp="1"/>
          </p:cNvSpPr>
          <p:nvPr>
            <p:ph type="pic" sz="quarter" idx="13"/>
          </p:nvPr>
        </p:nvSpPr>
        <p:spPr>
          <a:xfrm>
            <a:off x="6504212" y="1508787"/>
            <a:ext cx="2506883" cy="1954286"/>
          </a:xfrm>
        </p:spPr>
        <p:txBody>
          <a:bodyPr lIns="71995"/>
          <a:lstStyle/>
          <a:p>
            <a:r>
              <a:rPr lang="ru-RU" dirty="0"/>
              <a:t>Вставка рисунка</a:t>
            </a:r>
          </a:p>
        </p:txBody>
      </p:sp>
      <p:sp>
        <p:nvSpPr>
          <p:cNvPr id="13" name="Текст 12"/>
          <p:cNvSpPr>
            <a:spLocks noGrp="1"/>
          </p:cNvSpPr>
          <p:nvPr>
            <p:ph type="body" sz="quarter" idx="16" hasCustomPrompt="1"/>
          </p:nvPr>
        </p:nvSpPr>
        <p:spPr>
          <a:xfrm>
            <a:off x="847601" y="3473195"/>
            <a:ext cx="2509506" cy="262416"/>
          </a:xfrm>
        </p:spPr>
        <p:txBody>
          <a:bodyPr lIns="35998">
            <a:noAutofit/>
          </a:bodyPr>
          <a:lstStyle>
            <a:lvl1pPr>
              <a:defRPr sz="1333" baseline="0">
                <a:solidFill>
                  <a:srgbClr val="5A5A5A"/>
                </a:solidFill>
              </a:defRPr>
            </a:lvl1pPr>
          </a:lstStyle>
          <a:p>
            <a:pPr lvl="0"/>
            <a:r>
              <a:rPr lang="ru-RU" dirty="0"/>
              <a:t>Подпись (</a:t>
            </a:r>
            <a:r>
              <a:rPr lang="en-US" dirty="0"/>
              <a:t>Calibri, 14 </a:t>
            </a:r>
            <a:r>
              <a:rPr lang="ru-RU" dirty="0" err="1"/>
              <a:t>пт</a:t>
            </a:r>
            <a:r>
              <a:rPr lang="ru-RU" dirty="0"/>
              <a:t>)</a:t>
            </a:r>
          </a:p>
        </p:txBody>
      </p:sp>
      <p:sp>
        <p:nvSpPr>
          <p:cNvPr id="17" name="Рисунок 5"/>
          <p:cNvSpPr>
            <a:spLocks noGrp="1"/>
          </p:cNvSpPr>
          <p:nvPr>
            <p:ph type="pic" sz="quarter" idx="20"/>
          </p:nvPr>
        </p:nvSpPr>
        <p:spPr>
          <a:xfrm>
            <a:off x="3675208" y="1508787"/>
            <a:ext cx="2506883" cy="1954286"/>
          </a:xfrm>
        </p:spPr>
        <p:txBody>
          <a:bodyPr lIns="71995"/>
          <a:lstStyle/>
          <a:p>
            <a:r>
              <a:rPr lang="ru-RU" dirty="0"/>
              <a:t>Вставка рисунка</a:t>
            </a:r>
          </a:p>
        </p:txBody>
      </p:sp>
      <p:sp>
        <p:nvSpPr>
          <p:cNvPr id="18" name="Текст 12"/>
          <p:cNvSpPr>
            <a:spLocks noGrp="1"/>
          </p:cNvSpPr>
          <p:nvPr>
            <p:ph type="body" sz="quarter" idx="21" hasCustomPrompt="1"/>
          </p:nvPr>
        </p:nvSpPr>
        <p:spPr>
          <a:xfrm>
            <a:off x="3673897" y="3473389"/>
            <a:ext cx="2509506" cy="262416"/>
          </a:xfrm>
        </p:spPr>
        <p:txBody>
          <a:bodyPr lIns="35998">
            <a:noAutofit/>
          </a:bodyPr>
          <a:lstStyle>
            <a:lvl1pPr>
              <a:defRPr sz="1333" baseline="0">
                <a:solidFill>
                  <a:srgbClr val="5A5A5A"/>
                </a:solidFill>
              </a:defRPr>
            </a:lvl1pPr>
          </a:lstStyle>
          <a:p>
            <a:pPr lvl="0"/>
            <a:r>
              <a:rPr lang="ru-RU" dirty="0"/>
              <a:t>Подпись (</a:t>
            </a:r>
            <a:r>
              <a:rPr lang="en-US" dirty="0"/>
              <a:t>Calibri, 14 </a:t>
            </a:r>
            <a:r>
              <a:rPr lang="ru-RU" dirty="0" err="1"/>
              <a:t>пт</a:t>
            </a:r>
            <a:r>
              <a:rPr lang="ru-RU" dirty="0"/>
              <a:t>)</a:t>
            </a:r>
          </a:p>
        </p:txBody>
      </p:sp>
      <p:sp>
        <p:nvSpPr>
          <p:cNvPr id="19" name="Текст 12"/>
          <p:cNvSpPr>
            <a:spLocks noGrp="1"/>
          </p:cNvSpPr>
          <p:nvPr>
            <p:ph type="body" sz="quarter" idx="22" hasCustomPrompt="1"/>
          </p:nvPr>
        </p:nvSpPr>
        <p:spPr>
          <a:xfrm>
            <a:off x="6500195" y="3473389"/>
            <a:ext cx="2509506" cy="262416"/>
          </a:xfrm>
        </p:spPr>
        <p:txBody>
          <a:bodyPr lIns="35998">
            <a:noAutofit/>
          </a:bodyPr>
          <a:lstStyle>
            <a:lvl1pPr>
              <a:defRPr sz="1333" baseline="0">
                <a:solidFill>
                  <a:srgbClr val="5A5A5A"/>
                </a:solidFill>
              </a:defRPr>
            </a:lvl1pPr>
          </a:lstStyle>
          <a:p>
            <a:pPr lvl="0"/>
            <a:r>
              <a:rPr lang="ru-RU" dirty="0"/>
              <a:t>Подпись (</a:t>
            </a:r>
            <a:r>
              <a:rPr lang="en-US" dirty="0"/>
              <a:t>Calibri, 14 </a:t>
            </a:r>
            <a:r>
              <a:rPr lang="ru-RU" dirty="0" err="1"/>
              <a:t>пт</a:t>
            </a:r>
            <a:r>
              <a:rPr lang="ru-RU" dirty="0"/>
              <a:t>)</a:t>
            </a:r>
          </a:p>
        </p:txBody>
      </p:sp>
      <p:sp>
        <p:nvSpPr>
          <p:cNvPr id="20" name="Рисунок 5"/>
          <p:cNvSpPr>
            <a:spLocks noGrp="1"/>
          </p:cNvSpPr>
          <p:nvPr>
            <p:ph type="pic" sz="quarter" idx="23"/>
          </p:nvPr>
        </p:nvSpPr>
        <p:spPr>
          <a:xfrm>
            <a:off x="858379" y="3880847"/>
            <a:ext cx="2506883" cy="1954286"/>
          </a:xfrm>
        </p:spPr>
        <p:txBody>
          <a:bodyPr lIns="71995"/>
          <a:lstStyle/>
          <a:p>
            <a:r>
              <a:rPr lang="ru-RU" dirty="0"/>
              <a:t>Вставка рисунка</a:t>
            </a:r>
          </a:p>
        </p:txBody>
      </p:sp>
      <p:sp>
        <p:nvSpPr>
          <p:cNvPr id="21" name="Рисунок 5"/>
          <p:cNvSpPr>
            <a:spLocks noGrp="1"/>
          </p:cNvSpPr>
          <p:nvPr>
            <p:ph type="pic" sz="quarter" idx="24"/>
          </p:nvPr>
        </p:nvSpPr>
        <p:spPr>
          <a:xfrm>
            <a:off x="6512368" y="3880752"/>
            <a:ext cx="2506883" cy="1954286"/>
          </a:xfrm>
        </p:spPr>
        <p:txBody>
          <a:bodyPr lIns="71995"/>
          <a:lstStyle/>
          <a:p>
            <a:r>
              <a:rPr lang="ru-RU" dirty="0"/>
              <a:t>Вставка рисунка</a:t>
            </a:r>
          </a:p>
        </p:txBody>
      </p:sp>
      <p:sp>
        <p:nvSpPr>
          <p:cNvPr id="22" name="Текст 12"/>
          <p:cNvSpPr>
            <a:spLocks noGrp="1"/>
          </p:cNvSpPr>
          <p:nvPr>
            <p:ph type="body" sz="quarter" idx="25" hasCustomPrompt="1"/>
          </p:nvPr>
        </p:nvSpPr>
        <p:spPr>
          <a:xfrm>
            <a:off x="855757" y="5845161"/>
            <a:ext cx="2509506" cy="262416"/>
          </a:xfrm>
        </p:spPr>
        <p:txBody>
          <a:bodyPr lIns="35998">
            <a:noAutofit/>
          </a:bodyPr>
          <a:lstStyle>
            <a:lvl1pPr>
              <a:defRPr sz="1333" baseline="0">
                <a:solidFill>
                  <a:srgbClr val="5A5A5A"/>
                </a:solidFill>
              </a:defRPr>
            </a:lvl1pPr>
          </a:lstStyle>
          <a:p>
            <a:pPr lvl="0"/>
            <a:r>
              <a:rPr lang="ru-RU" dirty="0"/>
              <a:t>Подпись (</a:t>
            </a:r>
            <a:r>
              <a:rPr lang="en-US" dirty="0"/>
              <a:t>Calibri, 14 </a:t>
            </a:r>
            <a:r>
              <a:rPr lang="ru-RU" dirty="0" err="1"/>
              <a:t>пт</a:t>
            </a:r>
            <a:r>
              <a:rPr lang="ru-RU" dirty="0"/>
              <a:t>)</a:t>
            </a:r>
          </a:p>
        </p:txBody>
      </p:sp>
      <p:sp>
        <p:nvSpPr>
          <p:cNvPr id="23" name="Рисунок 5"/>
          <p:cNvSpPr>
            <a:spLocks noGrp="1"/>
          </p:cNvSpPr>
          <p:nvPr>
            <p:ph type="pic" sz="quarter" idx="26"/>
          </p:nvPr>
        </p:nvSpPr>
        <p:spPr>
          <a:xfrm>
            <a:off x="3683365" y="3880752"/>
            <a:ext cx="2506883" cy="1954286"/>
          </a:xfrm>
        </p:spPr>
        <p:txBody>
          <a:bodyPr lIns="71995"/>
          <a:lstStyle/>
          <a:p>
            <a:r>
              <a:rPr lang="ru-RU" dirty="0"/>
              <a:t>Вставка рисунка</a:t>
            </a:r>
          </a:p>
        </p:txBody>
      </p:sp>
      <p:sp>
        <p:nvSpPr>
          <p:cNvPr id="24" name="Текст 12"/>
          <p:cNvSpPr>
            <a:spLocks noGrp="1"/>
          </p:cNvSpPr>
          <p:nvPr>
            <p:ph type="body" sz="quarter" idx="27" hasCustomPrompt="1"/>
          </p:nvPr>
        </p:nvSpPr>
        <p:spPr>
          <a:xfrm>
            <a:off x="3682053" y="5845356"/>
            <a:ext cx="2509506" cy="262416"/>
          </a:xfrm>
        </p:spPr>
        <p:txBody>
          <a:bodyPr lIns="35998">
            <a:noAutofit/>
          </a:bodyPr>
          <a:lstStyle>
            <a:lvl1pPr>
              <a:defRPr sz="1333" baseline="0">
                <a:solidFill>
                  <a:srgbClr val="5A5A5A"/>
                </a:solidFill>
              </a:defRPr>
            </a:lvl1pPr>
          </a:lstStyle>
          <a:p>
            <a:pPr lvl="0"/>
            <a:r>
              <a:rPr lang="ru-RU" dirty="0"/>
              <a:t>Подпись (</a:t>
            </a:r>
            <a:r>
              <a:rPr lang="en-US" dirty="0"/>
              <a:t>Calibri, 14 </a:t>
            </a:r>
            <a:r>
              <a:rPr lang="ru-RU" dirty="0" err="1"/>
              <a:t>пт</a:t>
            </a:r>
            <a:r>
              <a:rPr lang="ru-RU" dirty="0"/>
              <a:t>)</a:t>
            </a:r>
          </a:p>
        </p:txBody>
      </p:sp>
      <p:sp>
        <p:nvSpPr>
          <p:cNvPr id="25" name="Текст 12"/>
          <p:cNvSpPr>
            <a:spLocks noGrp="1"/>
          </p:cNvSpPr>
          <p:nvPr>
            <p:ph type="body" sz="quarter" idx="28" hasCustomPrompt="1"/>
          </p:nvPr>
        </p:nvSpPr>
        <p:spPr>
          <a:xfrm>
            <a:off x="6508351" y="5845356"/>
            <a:ext cx="2509506" cy="262416"/>
          </a:xfrm>
        </p:spPr>
        <p:txBody>
          <a:bodyPr lIns="35998">
            <a:noAutofit/>
          </a:bodyPr>
          <a:lstStyle>
            <a:lvl1pPr>
              <a:defRPr sz="1333" baseline="0">
                <a:solidFill>
                  <a:srgbClr val="5A5A5A"/>
                </a:solidFill>
              </a:defRPr>
            </a:lvl1pPr>
          </a:lstStyle>
          <a:p>
            <a:pPr lvl="0"/>
            <a:r>
              <a:rPr lang="ru-RU" dirty="0"/>
              <a:t>Подпись (</a:t>
            </a:r>
            <a:r>
              <a:rPr lang="en-US" dirty="0"/>
              <a:t>Calibri, 14 </a:t>
            </a:r>
            <a:r>
              <a:rPr lang="ru-RU" dirty="0" err="1"/>
              <a:t>пт</a:t>
            </a:r>
            <a:r>
              <a:rPr lang="ru-RU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101083374"/>
      </p:ext>
    </p:extLst>
  </p:cSld>
  <p:clrMapOvr>
    <a:masterClrMapping/>
  </p:clrMapOvr>
  <p:transition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0"/>
          </p:nvPr>
        </p:nvSpPr>
        <p:spPr>
          <a:xfrm>
            <a:off x="716122" y="6284668"/>
            <a:ext cx="5769420" cy="365881"/>
          </a:xfrm>
          <a:prstGeom prst="rect">
            <a:avLst/>
          </a:prstGeom>
        </p:spPr>
        <p:txBody>
          <a:bodyPr/>
          <a:lstStyle>
            <a:lvl1pPr>
              <a:defRPr>
                <a:latin typeface="Microsoft Sans Serif"/>
                <a:cs typeface="Microsoft Sans Serif"/>
              </a:defRPr>
            </a:lvl1pPr>
          </a:lstStyle>
          <a:p>
            <a:pPr defTabSz="954155"/>
            <a:endParaRPr lang="ru-RU" dirty="0">
              <a:solidFill>
                <a:srgbClr val="414142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FDDD8AE-41E1-471F-8F93-F6F27CD8EE67}" type="slidenum">
              <a:rPr lang="ru-RU" smtClean="0">
                <a:solidFill>
                  <a:srgbClr val="0D6186"/>
                </a:solidFill>
              </a:rPr>
              <a:pPr/>
              <a:t>‹#›</a:t>
            </a:fld>
            <a:endParaRPr lang="ru-RU" dirty="0">
              <a:solidFill>
                <a:srgbClr val="0D6186"/>
              </a:solidFill>
            </a:endParaRPr>
          </a:p>
        </p:txBody>
      </p:sp>
      <p:sp>
        <p:nvSpPr>
          <p:cNvPr id="6" name="Рисунок 5"/>
          <p:cNvSpPr>
            <a:spLocks noGrp="1"/>
          </p:cNvSpPr>
          <p:nvPr>
            <p:ph type="pic" sz="quarter" idx="12"/>
          </p:nvPr>
        </p:nvSpPr>
        <p:spPr>
          <a:xfrm>
            <a:off x="1223668" y="1508881"/>
            <a:ext cx="2123885" cy="1440160"/>
          </a:xfrm>
        </p:spPr>
        <p:txBody>
          <a:bodyPr lIns="71995"/>
          <a:lstStyle/>
          <a:p>
            <a:r>
              <a:rPr lang="ru-RU" dirty="0"/>
              <a:t>Вставка рисунка</a:t>
            </a:r>
          </a:p>
        </p:txBody>
      </p:sp>
      <p:sp>
        <p:nvSpPr>
          <p:cNvPr id="8" name="Рисунок 5"/>
          <p:cNvSpPr>
            <a:spLocks noGrp="1"/>
          </p:cNvSpPr>
          <p:nvPr>
            <p:ph type="pic" sz="quarter" idx="13"/>
          </p:nvPr>
        </p:nvSpPr>
        <p:spPr>
          <a:xfrm>
            <a:off x="6263010" y="1508787"/>
            <a:ext cx="2123885" cy="1440160"/>
          </a:xfrm>
        </p:spPr>
        <p:txBody>
          <a:bodyPr lIns="71995"/>
          <a:lstStyle/>
          <a:p>
            <a:r>
              <a:rPr lang="ru-RU" dirty="0"/>
              <a:t>Вставка рисунка</a:t>
            </a:r>
          </a:p>
        </p:txBody>
      </p:sp>
      <p:sp>
        <p:nvSpPr>
          <p:cNvPr id="17" name="Рисунок 5"/>
          <p:cNvSpPr>
            <a:spLocks noGrp="1"/>
          </p:cNvSpPr>
          <p:nvPr>
            <p:ph type="pic" sz="quarter" idx="20"/>
          </p:nvPr>
        </p:nvSpPr>
        <p:spPr>
          <a:xfrm>
            <a:off x="3743339" y="1508787"/>
            <a:ext cx="2123885" cy="1440160"/>
          </a:xfrm>
        </p:spPr>
        <p:txBody>
          <a:bodyPr lIns="71995"/>
          <a:lstStyle/>
          <a:p>
            <a:r>
              <a:rPr lang="ru-RU" dirty="0"/>
              <a:t>Вставка рисунка</a:t>
            </a:r>
          </a:p>
        </p:txBody>
      </p:sp>
      <p:sp>
        <p:nvSpPr>
          <p:cNvPr id="20" name="Рисунок 5"/>
          <p:cNvSpPr>
            <a:spLocks noGrp="1"/>
          </p:cNvSpPr>
          <p:nvPr>
            <p:ph type="pic" sz="quarter" idx="23"/>
          </p:nvPr>
        </p:nvSpPr>
        <p:spPr>
          <a:xfrm>
            <a:off x="1231824" y="3085889"/>
            <a:ext cx="2123885" cy="1440160"/>
          </a:xfrm>
        </p:spPr>
        <p:txBody>
          <a:bodyPr lIns="71995"/>
          <a:lstStyle/>
          <a:p>
            <a:r>
              <a:rPr lang="ru-RU" dirty="0"/>
              <a:t>Вставка рисунка</a:t>
            </a:r>
          </a:p>
        </p:txBody>
      </p:sp>
      <p:sp>
        <p:nvSpPr>
          <p:cNvPr id="21" name="Рисунок 5"/>
          <p:cNvSpPr>
            <a:spLocks noGrp="1"/>
          </p:cNvSpPr>
          <p:nvPr>
            <p:ph type="pic" sz="quarter" idx="24"/>
          </p:nvPr>
        </p:nvSpPr>
        <p:spPr>
          <a:xfrm>
            <a:off x="6271167" y="3085794"/>
            <a:ext cx="2123885" cy="1440160"/>
          </a:xfrm>
        </p:spPr>
        <p:txBody>
          <a:bodyPr lIns="71995"/>
          <a:lstStyle/>
          <a:p>
            <a:r>
              <a:rPr lang="ru-RU" dirty="0"/>
              <a:t>Вставка рисунка</a:t>
            </a:r>
          </a:p>
        </p:txBody>
      </p:sp>
      <p:sp>
        <p:nvSpPr>
          <p:cNvPr id="23" name="Рисунок 5"/>
          <p:cNvSpPr>
            <a:spLocks noGrp="1"/>
          </p:cNvSpPr>
          <p:nvPr>
            <p:ph type="pic" sz="quarter" idx="26"/>
          </p:nvPr>
        </p:nvSpPr>
        <p:spPr>
          <a:xfrm>
            <a:off x="3751496" y="3085794"/>
            <a:ext cx="2123885" cy="1440160"/>
          </a:xfrm>
        </p:spPr>
        <p:txBody>
          <a:bodyPr lIns="71995"/>
          <a:lstStyle/>
          <a:p>
            <a:r>
              <a:rPr lang="ru-RU" dirty="0"/>
              <a:t>Вставка рисунка</a:t>
            </a:r>
          </a:p>
        </p:txBody>
      </p:sp>
      <p:sp>
        <p:nvSpPr>
          <p:cNvPr id="26" name="Рисунок 5"/>
          <p:cNvSpPr>
            <a:spLocks noGrp="1"/>
          </p:cNvSpPr>
          <p:nvPr>
            <p:ph type="pic" sz="quarter" idx="27"/>
          </p:nvPr>
        </p:nvSpPr>
        <p:spPr>
          <a:xfrm>
            <a:off x="1241377" y="4662896"/>
            <a:ext cx="2123885" cy="1440160"/>
          </a:xfrm>
        </p:spPr>
        <p:txBody>
          <a:bodyPr lIns="71995"/>
          <a:lstStyle/>
          <a:p>
            <a:r>
              <a:rPr lang="ru-RU" dirty="0"/>
              <a:t>Вставка рисунка</a:t>
            </a:r>
          </a:p>
        </p:txBody>
      </p:sp>
      <p:sp>
        <p:nvSpPr>
          <p:cNvPr id="27" name="Рисунок 5"/>
          <p:cNvSpPr>
            <a:spLocks noGrp="1"/>
          </p:cNvSpPr>
          <p:nvPr>
            <p:ph type="pic" sz="quarter" idx="28"/>
          </p:nvPr>
        </p:nvSpPr>
        <p:spPr>
          <a:xfrm>
            <a:off x="6280720" y="4662802"/>
            <a:ext cx="2123885" cy="1440160"/>
          </a:xfrm>
        </p:spPr>
        <p:txBody>
          <a:bodyPr lIns="71995"/>
          <a:lstStyle/>
          <a:p>
            <a:r>
              <a:rPr lang="ru-RU" dirty="0"/>
              <a:t>Вставка рисунка</a:t>
            </a:r>
          </a:p>
        </p:txBody>
      </p:sp>
      <p:sp>
        <p:nvSpPr>
          <p:cNvPr id="28" name="Рисунок 5"/>
          <p:cNvSpPr>
            <a:spLocks noGrp="1"/>
          </p:cNvSpPr>
          <p:nvPr>
            <p:ph type="pic" sz="quarter" idx="29"/>
          </p:nvPr>
        </p:nvSpPr>
        <p:spPr>
          <a:xfrm>
            <a:off x="3761048" y="4662802"/>
            <a:ext cx="2123885" cy="1440160"/>
          </a:xfrm>
        </p:spPr>
        <p:txBody>
          <a:bodyPr lIns="71995"/>
          <a:lstStyle/>
          <a:p>
            <a:r>
              <a:rPr lang="ru-RU" dirty="0"/>
              <a:t>Вставка рисунка</a:t>
            </a:r>
          </a:p>
        </p:txBody>
      </p:sp>
    </p:spTree>
    <p:extLst>
      <p:ext uri="{BB962C8B-B14F-4D97-AF65-F5344CB8AC3E}">
        <p14:creationId xmlns:p14="http://schemas.microsoft.com/office/powerpoint/2010/main" val="1310568985"/>
      </p:ext>
    </p:extLst>
  </p:cSld>
  <p:clrMapOvr>
    <a:masterClrMapping/>
  </p:clrMapOvr>
  <p:transition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navigation8" descr="ujkm,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0838" y="293689"/>
            <a:ext cx="1814381" cy="1481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63840" y="2181226"/>
            <a:ext cx="8970433" cy="1031875"/>
          </a:xfrm>
          <a:ln/>
        </p:spPr>
        <p:txBody>
          <a:bodyPr/>
          <a:lstStyle>
            <a:lvl1pPr>
              <a:lnSpc>
                <a:spcPct val="130000"/>
              </a:lnSpc>
              <a:defRPr sz="18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63840" y="3284539"/>
            <a:ext cx="4055269" cy="649287"/>
          </a:xfrm>
          <a:ln/>
        </p:spPr>
        <p:txBody>
          <a:bodyPr anchor="ctr"/>
          <a:lstStyle>
            <a:lvl1pPr marL="0" indent="0">
              <a:buFontTx/>
              <a:buNone/>
              <a:defRPr sz="1400" b="1">
                <a:solidFill>
                  <a:schemeClr val="bg2"/>
                </a:solidFill>
              </a:defRPr>
            </a:lvl1pPr>
          </a:lstStyle>
          <a:p>
            <a:r>
              <a:rPr lang="ru-RU"/>
              <a:t>Образец подзаголовка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3354899259"/>
      </p:ext>
    </p:extLst>
  </p:cSld>
  <p:clrMapOvr>
    <a:masterClrMapping/>
  </p:clrMapOvr>
  <p:transition>
    <p:fade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D9369CA-25C1-4200-8FD4-9D37F592EEB4}" type="slidenum">
              <a:rPr lang="ru-RU" altLang="ru-RU">
                <a:solidFill>
                  <a:srgbClr val="003274"/>
                </a:solidFill>
              </a:rPr>
              <a:pPr/>
              <a:t>‹#›</a:t>
            </a:fld>
            <a:endParaRPr lang="ru-RU" altLang="ru-RU">
              <a:solidFill>
                <a:srgbClr val="00327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1570204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2506" y="4406928"/>
            <a:ext cx="8420100" cy="1362075"/>
          </a:xfrm>
        </p:spPr>
        <p:txBody>
          <a:bodyPr anchor="t"/>
          <a:lstStyle>
            <a:lvl1pPr algn="l">
              <a:defRPr sz="4191" b="1" cap="all">
                <a:solidFill>
                  <a:srgbClr val="0D6186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95">
                <a:solidFill>
                  <a:schemeClr val="accent4"/>
                </a:solidFill>
              </a:defRPr>
            </a:lvl1pPr>
            <a:lvl2pPr marL="477078" indent="0">
              <a:buNone/>
              <a:defRPr sz="1905"/>
            </a:lvl2pPr>
            <a:lvl3pPr marL="954155" indent="0">
              <a:buNone/>
              <a:defRPr sz="1714"/>
            </a:lvl3pPr>
            <a:lvl4pPr marL="1431234" indent="0">
              <a:buNone/>
              <a:defRPr sz="1429"/>
            </a:lvl4pPr>
            <a:lvl5pPr marL="1908311" indent="0">
              <a:buNone/>
              <a:defRPr sz="1429"/>
            </a:lvl5pPr>
            <a:lvl6pPr marL="2385390" indent="0">
              <a:buNone/>
              <a:defRPr sz="1429"/>
            </a:lvl6pPr>
            <a:lvl7pPr marL="2862468" indent="0">
              <a:buNone/>
              <a:defRPr sz="1429"/>
            </a:lvl7pPr>
            <a:lvl8pPr marL="3339546" indent="0">
              <a:buNone/>
              <a:defRPr sz="1429"/>
            </a:lvl8pPr>
            <a:lvl9pPr marL="3816624" indent="0">
              <a:buNone/>
              <a:defRPr sz="1429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ADE5BF-2111-44D3-B6B6-E84876A33987}" type="slidenum">
              <a:rPr lang="ru-RU">
                <a:solidFill>
                  <a:srgbClr val="0D6186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0D618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5033782"/>
      </p:ext>
    </p:extLst>
  </p:cSld>
  <p:clrMapOvr>
    <a:masterClrMapping/>
  </p:clrMapOvr>
  <p:transition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6E45677-430B-4678-8423-A5E8DF41A8EA}" type="slidenum">
              <a:rPr lang="ru-RU" altLang="ru-RU">
                <a:solidFill>
                  <a:srgbClr val="003274"/>
                </a:solidFill>
              </a:rPr>
              <a:pPr/>
              <a:t>‹#›</a:t>
            </a:fld>
            <a:endParaRPr lang="ru-RU" altLang="ru-RU">
              <a:solidFill>
                <a:srgbClr val="00327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9816761"/>
      </p:ext>
    </p:extLst>
  </p:cSld>
  <p:clrMapOvr>
    <a:masterClrMapping/>
  </p:clrMapOvr>
  <p:transition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07340" y="1125538"/>
            <a:ext cx="4480057" cy="51482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152496" y="1125538"/>
            <a:ext cx="4481777" cy="51482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38D8DA9-12D6-4AB3-8FA6-6D0B22AD38B1}" type="slidenum">
              <a:rPr lang="ru-RU" altLang="ru-RU">
                <a:solidFill>
                  <a:srgbClr val="003274"/>
                </a:solidFill>
              </a:rPr>
              <a:pPr/>
              <a:t>‹#›</a:t>
            </a:fld>
            <a:endParaRPr lang="ru-RU" altLang="ru-RU">
              <a:solidFill>
                <a:srgbClr val="00327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3511110"/>
      </p:ext>
    </p:extLst>
  </p:cSld>
  <p:clrMapOvr>
    <a:masterClrMapping/>
  </p:clrMapOvr>
  <p:transition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62CC93-5F64-4B1A-88B3-79BF7AB956A3}" type="slidenum">
              <a:rPr lang="ru-RU" altLang="ru-RU">
                <a:solidFill>
                  <a:srgbClr val="003274"/>
                </a:solidFill>
              </a:rPr>
              <a:pPr/>
              <a:t>‹#›</a:t>
            </a:fld>
            <a:endParaRPr lang="ru-RU" altLang="ru-RU">
              <a:solidFill>
                <a:srgbClr val="00327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4508158"/>
      </p:ext>
    </p:extLst>
  </p:cSld>
  <p:clrMapOvr>
    <a:masterClrMapping/>
  </p:clrMapOvr>
  <p:transition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027DE4E-6A23-4EAC-BAE8-DB617B7AE22F}" type="slidenum">
              <a:rPr lang="ru-RU" altLang="ru-RU">
                <a:solidFill>
                  <a:srgbClr val="003274"/>
                </a:solidFill>
              </a:rPr>
              <a:pPr/>
              <a:t>‹#›</a:t>
            </a:fld>
            <a:endParaRPr lang="ru-RU" altLang="ru-RU">
              <a:solidFill>
                <a:srgbClr val="00327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9214911"/>
      </p:ext>
    </p:extLst>
  </p:cSld>
  <p:clrMapOvr>
    <a:masterClrMapping/>
  </p:clrMapOvr>
  <p:transition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66048B4-E1F6-4B7C-B5CF-B726961A650C}" type="slidenum">
              <a:rPr lang="ru-RU" altLang="ru-RU">
                <a:solidFill>
                  <a:srgbClr val="003274"/>
                </a:solidFill>
              </a:rPr>
              <a:pPr/>
              <a:t>‹#›</a:t>
            </a:fld>
            <a:endParaRPr lang="ru-RU" altLang="ru-RU">
              <a:solidFill>
                <a:srgbClr val="00327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8640240"/>
      </p:ext>
    </p:extLst>
  </p:cSld>
  <p:clrMapOvr>
    <a:masterClrMapping/>
  </p:clrMapOvr>
  <p:transition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4500E44-0271-4C61-A393-6984E1E26E45}" type="slidenum">
              <a:rPr lang="ru-RU" altLang="ru-RU">
                <a:solidFill>
                  <a:srgbClr val="003274"/>
                </a:solidFill>
              </a:rPr>
              <a:pPr/>
              <a:t>‹#›</a:t>
            </a:fld>
            <a:endParaRPr lang="ru-RU" altLang="ru-RU">
              <a:solidFill>
                <a:srgbClr val="00327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9765628"/>
      </p:ext>
    </p:extLst>
  </p:cSld>
  <p:clrMapOvr>
    <a:masterClrMapping/>
  </p:clrMapOvr>
  <p:transition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E715A57-C3A8-4864-8FAA-B83877150232}" type="slidenum">
              <a:rPr lang="ru-RU" altLang="ru-RU">
                <a:solidFill>
                  <a:srgbClr val="003274"/>
                </a:solidFill>
              </a:rPr>
              <a:pPr/>
              <a:t>‹#›</a:t>
            </a:fld>
            <a:endParaRPr lang="ru-RU" altLang="ru-RU">
              <a:solidFill>
                <a:srgbClr val="00327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860154"/>
      </p:ext>
    </p:extLst>
  </p:cSld>
  <p:clrMapOvr>
    <a:masterClrMapping/>
  </p:clrMapOvr>
  <p:transition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868E68D-7C3A-4E26-BFCC-894622BFC40B}" type="slidenum">
              <a:rPr lang="ru-RU" altLang="ru-RU">
                <a:solidFill>
                  <a:srgbClr val="003274"/>
                </a:solidFill>
              </a:rPr>
              <a:pPr/>
              <a:t>‹#›</a:t>
            </a:fld>
            <a:endParaRPr lang="ru-RU" altLang="ru-RU">
              <a:solidFill>
                <a:srgbClr val="00327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068373"/>
      </p:ext>
    </p:extLst>
  </p:cSld>
  <p:clrMapOvr>
    <a:masterClrMapping/>
  </p:clrMapOvr>
  <p:transition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53830" y="0"/>
            <a:ext cx="2280444" cy="62738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7340" y="0"/>
            <a:ext cx="6681390" cy="62738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2B130A-56C9-4453-82B0-957D5B977660}" type="slidenum">
              <a:rPr lang="ru-RU" altLang="ru-RU">
                <a:solidFill>
                  <a:srgbClr val="003274"/>
                </a:solidFill>
              </a:rPr>
              <a:pPr/>
              <a:t>‹#›</a:t>
            </a:fld>
            <a:endParaRPr lang="ru-RU" altLang="ru-RU">
              <a:solidFill>
                <a:srgbClr val="00327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6881031"/>
      </p:ext>
    </p:extLst>
  </p:cSld>
  <p:clrMapOvr>
    <a:masterClrMapping/>
  </p:clrMapOvr>
  <p:transition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navigation8" descr="ujkm,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0838" y="293689"/>
            <a:ext cx="1814381" cy="1481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63840" y="2181226"/>
            <a:ext cx="8970433" cy="1031875"/>
          </a:xfrm>
          <a:ln/>
        </p:spPr>
        <p:txBody>
          <a:bodyPr/>
          <a:lstStyle>
            <a:lvl1pPr>
              <a:lnSpc>
                <a:spcPct val="130000"/>
              </a:lnSpc>
              <a:defRPr sz="18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63840" y="3284539"/>
            <a:ext cx="4055269" cy="649287"/>
          </a:xfrm>
          <a:ln/>
        </p:spPr>
        <p:txBody>
          <a:bodyPr anchor="ctr"/>
          <a:lstStyle>
            <a:lvl1pPr marL="0" indent="0">
              <a:buFontTx/>
              <a:buNone/>
              <a:defRPr sz="1400" b="1">
                <a:solidFill>
                  <a:schemeClr val="bg2"/>
                </a:solidFill>
              </a:defRPr>
            </a:lvl1pPr>
          </a:lstStyle>
          <a:p>
            <a:r>
              <a:rPr lang="ru-RU"/>
              <a:t>Образец подзаголовка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2594572197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07354" y="1125539"/>
            <a:ext cx="4480057" cy="5148262"/>
          </a:xfrm>
        </p:spPr>
        <p:txBody>
          <a:bodyPr/>
          <a:lstStyle>
            <a:lvl1pPr>
              <a:defRPr sz="2952"/>
            </a:lvl1pPr>
            <a:lvl2pPr>
              <a:defRPr sz="2476"/>
            </a:lvl2pPr>
            <a:lvl3pPr>
              <a:defRPr sz="2095">
                <a:latin typeface="Microsoft Sans Serif"/>
                <a:cs typeface="Microsoft Sans Serif"/>
              </a:defRPr>
            </a:lvl3pPr>
            <a:lvl4pPr>
              <a:defRPr sz="1905">
                <a:latin typeface="Microsoft Sans Serif"/>
                <a:cs typeface="Microsoft Sans Serif"/>
              </a:defRPr>
            </a:lvl4pPr>
            <a:lvl5pPr>
              <a:defRPr sz="1905">
                <a:latin typeface="Microsoft Sans Serif"/>
                <a:cs typeface="Microsoft Sans Serif"/>
              </a:defRPr>
            </a:lvl5pPr>
            <a:lvl6pPr>
              <a:defRPr sz="1905"/>
            </a:lvl6pPr>
            <a:lvl7pPr>
              <a:defRPr sz="1905"/>
            </a:lvl7pPr>
            <a:lvl8pPr>
              <a:defRPr sz="1905"/>
            </a:lvl8pPr>
            <a:lvl9pPr>
              <a:defRPr sz="1905"/>
            </a:lvl9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152510" y="1125539"/>
            <a:ext cx="4481777" cy="5148262"/>
          </a:xfrm>
        </p:spPr>
        <p:txBody>
          <a:bodyPr/>
          <a:lstStyle>
            <a:lvl1pPr>
              <a:defRPr sz="2952"/>
            </a:lvl1pPr>
            <a:lvl2pPr>
              <a:defRPr sz="2476"/>
            </a:lvl2pPr>
            <a:lvl3pPr>
              <a:defRPr sz="2095">
                <a:latin typeface="Microsoft Sans Serif"/>
                <a:cs typeface="Microsoft Sans Serif"/>
              </a:defRPr>
            </a:lvl3pPr>
            <a:lvl4pPr>
              <a:defRPr sz="1905">
                <a:latin typeface="Microsoft Sans Serif"/>
                <a:cs typeface="Microsoft Sans Serif"/>
              </a:defRPr>
            </a:lvl4pPr>
            <a:lvl5pPr>
              <a:defRPr sz="1905">
                <a:latin typeface="Microsoft Sans Serif"/>
                <a:cs typeface="Microsoft Sans Serif"/>
              </a:defRPr>
            </a:lvl5pPr>
            <a:lvl6pPr>
              <a:defRPr sz="1905"/>
            </a:lvl6pPr>
            <a:lvl7pPr>
              <a:defRPr sz="1905"/>
            </a:lvl7pPr>
            <a:lvl8pPr>
              <a:defRPr sz="1905"/>
            </a:lvl8pPr>
            <a:lvl9pPr>
              <a:defRPr sz="1905"/>
            </a:lvl9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327D1E-8760-4F75-8A65-E901FBF993B8}" type="slidenum">
              <a:rPr lang="ru-RU">
                <a:solidFill>
                  <a:srgbClr val="0D6186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0D618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2645044"/>
      </p:ext>
    </p:extLst>
  </p:cSld>
  <p:clrMapOvr>
    <a:masterClrMapping/>
  </p:clrMapOvr>
  <p:transition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D9369CA-25C1-4200-8FD4-9D37F592EEB4}" type="slidenum">
              <a:rPr lang="ru-RU" altLang="ru-RU">
                <a:solidFill>
                  <a:srgbClr val="003274"/>
                </a:solidFill>
              </a:rPr>
              <a:pPr/>
              <a:t>‹#›</a:t>
            </a:fld>
            <a:endParaRPr lang="ru-RU" altLang="ru-RU">
              <a:solidFill>
                <a:srgbClr val="00327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0587811"/>
      </p:ext>
    </p:extLst>
  </p:cSld>
  <p:clrMapOvr>
    <a:masterClrMapping/>
  </p:clrMapOvr>
  <p:transition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6E45677-430B-4678-8423-A5E8DF41A8EA}" type="slidenum">
              <a:rPr lang="ru-RU" altLang="ru-RU">
                <a:solidFill>
                  <a:srgbClr val="003274"/>
                </a:solidFill>
              </a:rPr>
              <a:pPr/>
              <a:t>‹#›</a:t>
            </a:fld>
            <a:endParaRPr lang="ru-RU" altLang="ru-RU">
              <a:solidFill>
                <a:srgbClr val="00327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8234120"/>
      </p:ext>
    </p:extLst>
  </p:cSld>
  <p:clrMapOvr>
    <a:masterClrMapping/>
  </p:clrMapOvr>
  <p:transition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07340" y="1125538"/>
            <a:ext cx="4480057" cy="51482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152496" y="1125538"/>
            <a:ext cx="4481777" cy="51482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38D8DA9-12D6-4AB3-8FA6-6D0B22AD38B1}" type="slidenum">
              <a:rPr lang="ru-RU" altLang="ru-RU">
                <a:solidFill>
                  <a:srgbClr val="003274"/>
                </a:solidFill>
              </a:rPr>
              <a:pPr/>
              <a:t>‹#›</a:t>
            </a:fld>
            <a:endParaRPr lang="ru-RU" altLang="ru-RU">
              <a:solidFill>
                <a:srgbClr val="00327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5269462"/>
      </p:ext>
    </p:extLst>
  </p:cSld>
  <p:clrMapOvr>
    <a:masterClrMapping/>
  </p:clrMapOvr>
  <p:transition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62CC93-5F64-4B1A-88B3-79BF7AB956A3}" type="slidenum">
              <a:rPr lang="ru-RU" altLang="ru-RU">
                <a:solidFill>
                  <a:srgbClr val="003274"/>
                </a:solidFill>
              </a:rPr>
              <a:pPr/>
              <a:t>‹#›</a:t>
            </a:fld>
            <a:endParaRPr lang="ru-RU" altLang="ru-RU">
              <a:solidFill>
                <a:srgbClr val="00327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0245501"/>
      </p:ext>
    </p:extLst>
  </p:cSld>
  <p:clrMapOvr>
    <a:masterClrMapping/>
  </p:clrMapOvr>
  <p:transition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027DE4E-6A23-4EAC-BAE8-DB617B7AE22F}" type="slidenum">
              <a:rPr lang="ru-RU" altLang="ru-RU">
                <a:solidFill>
                  <a:srgbClr val="003274"/>
                </a:solidFill>
              </a:rPr>
              <a:pPr/>
              <a:t>‹#›</a:t>
            </a:fld>
            <a:endParaRPr lang="ru-RU" altLang="ru-RU">
              <a:solidFill>
                <a:srgbClr val="00327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6035674"/>
      </p:ext>
    </p:extLst>
  </p:cSld>
  <p:clrMapOvr>
    <a:masterClrMapping/>
  </p:clrMapOvr>
  <p:transition/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66048B4-E1F6-4B7C-B5CF-B726961A650C}" type="slidenum">
              <a:rPr lang="ru-RU" altLang="ru-RU">
                <a:solidFill>
                  <a:srgbClr val="003274"/>
                </a:solidFill>
              </a:rPr>
              <a:pPr/>
              <a:t>‹#›</a:t>
            </a:fld>
            <a:endParaRPr lang="ru-RU" altLang="ru-RU">
              <a:solidFill>
                <a:srgbClr val="00327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5350136"/>
      </p:ext>
    </p:extLst>
  </p:cSld>
  <p:clrMapOvr>
    <a:masterClrMapping/>
  </p:clrMapOvr>
  <p:transition/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4500E44-0271-4C61-A393-6984E1E26E45}" type="slidenum">
              <a:rPr lang="ru-RU" altLang="ru-RU">
                <a:solidFill>
                  <a:srgbClr val="003274"/>
                </a:solidFill>
              </a:rPr>
              <a:pPr/>
              <a:t>‹#›</a:t>
            </a:fld>
            <a:endParaRPr lang="ru-RU" altLang="ru-RU">
              <a:solidFill>
                <a:srgbClr val="00327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5956386"/>
      </p:ext>
    </p:extLst>
  </p:cSld>
  <p:clrMapOvr>
    <a:masterClrMapping/>
  </p:clrMapOvr>
  <p:transition/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E715A57-C3A8-4864-8FAA-B83877150232}" type="slidenum">
              <a:rPr lang="ru-RU" altLang="ru-RU">
                <a:solidFill>
                  <a:srgbClr val="003274"/>
                </a:solidFill>
              </a:rPr>
              <a:pPr/>
              <a:t>‹#›</a:t>
            </a:fld>
            <a:endParaRPr lang="ru-RU" altLang="ru-RU">
              <a:solidFill>
                <a:srgbClr val="00327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9018163"/>
      </p:ext>
    </p:extLst>
  </p:cSld>
  <p:clrMapOvr>
    <a:masterClrMapping/>
  </p:clrMapOvr>
  <p:transition/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868E68D-7C3A-4E26-BFCC-894622BFC40B}" type="slidenum">
              <a:rPr lang="ru-RU" altLang="ru-RU">
                <a:solidFill>
                  <a:srgbClr val="003274"/>
                </a:solidFill>
              </a:rPr>
              <a:pPr/>
              <a:t>‹#›</a:t>
            </a:fld>
            <a:endParaRPr lang="ru-RU" altLang="ru-RU">
              <a:solidFill>
                <a:srgbClr val="00327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9609554"/>
      </p:ext>
    </p:extLst>
  </p:cSld>
  <p:clrMapOvr>
    <a:masterClrMapping/>
  </p:clrMapOvr>
  <p:transition/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53830" y="0"/>
            <a:ext cx="2280444" cy="62738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7340" y="0"/>
            <a:ext cx="6681390" cy="62738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2B130A-56C9-4453-82B0-957D5B977660}" type="slidenum">
              <a:rPr lang="ru-RU" altLang="ru-RU">
                <a:solidFill>
                  <a:srgbClr val="003274"/>
                </a:solidFill>
              </a:rPr>
              <a:pPr/>
              <a:t>‹#›</a:t>
            </a:fld>
            <a:endParaRPr lang="ru-RU" altLang="ru-RU">
              <a:solidFill>
                <a:srgbClr val="00327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1777036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2" y="1535113"/>
            <a:ext cx="4376870" cy="639762"/>
          </a:xfrm>
        </p:spPr>
        <p:txBody>
          <a:bodyPr anchor="b"/>
          <a:lstStyle>
            <a:lvl1pPr marL="0" indent="0">
              <a:buNone/>
              <a:defRPr sz="2476" b="1"/>
            </a:lvl1pPr>
            <a:lvl2pPr marL="477078" indent="0">
              <a:buNone/>
              <a:defRPr sz="2095" b="1"/>
            </a:lvl2pPr>
            <a:lvl3pPr marL="954155" indent="0">
              <a:buNone/>
              <a:defRPr sz="1905" b="1"/>
            </a:lvl3pPr>
            <a:lvl4pPr marL="1431234" indent="0">
              <a:buNone/>
              <a:defRPr sz="1714" b="1"/>
            </a:lvl4pPr>
            <a:lvl5pPr marL="1908311" indent="0">
              <a:buNone/>
              <a:defRPr sz="1714" b="1"/>
            </a:lvl5pPr>
            <a:lvl6pPr marL="2385390" indent="0">
              <a:buNone/>
              <a:defRPr sz="1714" b="1"/>
            </a:lvl6pPr>
            <a:lvl7pPr marL="2862468" indent="0">
              <a:buNone/>
              <a:defRPr sz="1714" b="1"/>
            </a:lvl7pPr>
            <a:lvl8pPr marL="3339546" indent="0">
              <a:buNone/>
              <a:defRPr sz="1714" b="1"/>
            </a:lvl8pPr>
            <a:lvl9pPr marL="3816624" indent="0">
              <a:buNone/>
              <a:defRPr sz="1714" b="1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5302" y="2174875"/>
            <a:ext cx="4376870" cy="3951288"/>
          </a:xfrm>
        </p:spPr>
        <p:txBody>
          <a:bodyPr/>
          <a:lstStyle>
            <a:lvl1pPr>
              <a:defRPr sz="2476"/>
            </a:lvl1pPr>
            <a:lvl2pPr>
              <a:defRPr sz="2095"/>
            </a:lvl2pPr>
            <a:lvl3pPr>
              <a:defRPr sz="1905">
                <a:latin typeface="Microsoft Sans Serif"/>
                <a:cs typeface="Microsoft Sans Serif"/>
              </a:defRPr>
            </a:lvl3pPr>
            <a:lvl4pPr>
              <a:defRPr sz="1714">
                <a:latin typeface="Microsoft Sans Serif"/>
                <a:cs typeface="Microsoft Sans Serif"/>
              </a:defRPr>
            </a:lvl4pPr>
            <a:lvl5pPr>
              <a:defRPr sz="1714">
                <a:latin typeface="Microsoft Sans Serif"/>
                <a:cs typeface="Microsoft Sans Serif"/>
              </a:defRPr>
            </a:lvl5pPr>
            <a:lvl6pPr>
              <a:defRPr sz="1714"/>
            </a:lvl6pPr>
            <a:lvl7pPr>
              <a:defRPr sz="1714"/>
            </a:lvl7pPr>
            <a:lvl8pPr>
              <a:defRPr sz="1714"/>
            </a:lvl8pPr>
            <a:lvl9pPr>
              <a:defRPr sz="1714"/>
            </a:lvl9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32116" y="1535113"/>
            <a:ext cx="4378589" cy="639762"/>
          </a:xfrm>
        </p:spPr>
        <p:txBody>
          <a:bodyPr anchor="b"/>
          <a:lstStyle>
            <a:lvl1pPr marL="0" indent="0">
              <a:buNone/>
              <a:defRPr sz="2476" b="1"/>
            </a:lvl1pPr>
            <a:lvl2pPr marL="477078" indent="0">
              <a:buNone/>
              <a:defRPr sz="2095" b="1"/>
            </a:lvl2pPr>
            <a:lvl3pPr marL="954155" indent="0">
              <a:buNone/>
              <a:defRPr sz="1905" b="1"/>
            </a:lvl3pPr>
            <a:lvl4pPr marL="1431234" indent="0">
              <a:buNone/>
              <a:defRPr sz="1714" b="1"/>
            </a:lvl4pPr>
            <a:lvl5pPr marL="1908311" indent="0">
              <a:buNone/>
              <a:defRPr sz="1714" b="1"/>
            </a:lvl5pPr>
            <a:lvl6pPr marL="2385390" indent="0">
              <a:buNone/>
              <a:defRPr sz="1714" b="1"/>
            </a:lvl6pPr>
            <a:lvl7pPr marL="2862468" indent="0">
              <a:buNone/>
              <a:defRPr sz="1714" b="1"/>
            </a:lvl7pPr>
            <a:lvl8pPr marL="3339546" indent="0">
              <a:buNone/>
              <a:defRPr sz="1714" b="1"/>
            </a:lvl8pPr>
            <a:lvl9pPr marL="3816624" indent="0">
              <a:buNone/>
              <a:defRPr sz="1714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032116" y="2174875"/>
            <a:ext cx="4378589" cy="3951288"/>
          </a:xfrm>
        </p:spPr>
        <p:txBody>
          <a:bodyPr/>
          <a:lstStyle>
            <a:lvl1pPr>
              <a:defRPr sz="2476"/>
            </a:lvl1pPr>
            <a:lvl2pPr>
              <a:defRPr sz="2095"/>
            </a:lvl2pPr>
            <a:lvl3pPr>
              <a:defRPr sz="1905">
                <a:latin typeface="Microsoft Sans Serif"/>
                <a:cs typeface="Microsoft Sans Serif"/>
              </a:defRPr>
            </a:lvl3pPr>
            <a:lvl4pPr>
              <a:defRPr sz="1714">
                <a:latin typeface="Microsoft Sans Serif"/>
                <a:cs typeface="Microsoft Sans Serif"/>
              </a:defRPr>
            </a:lvl4pPr>
            <a:lvl5pPr>
              <a:defRPr sz="1714">
                <a:latin typeface="Microsoft Sans Serif"/>
                <a:cs typeface="Microsoft Sans Serif"/>
              </a:defRPr>
            </a:lvl5pPr>
            <a:lvl6pPr>
              <a:defRPr sz="1714"/>
            </a:lvl6pPr>
            <a:lvl7pPr>
              <a:defRPr sz="1714"/>
            </a:lvl7pPr>
            <a:lvl8pPr>
              <a:defRPr sz="1714"/>
            </a:lvl8pPr>
            <a:lvl9pPr>
              <a:defRPr sz="1714"/>
            </a:lvl9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7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766AFC-AA4B-411A-9543-C99A410D6C67}" type="slidenum">
              <a:rPr lang="ru-RU">
                <a:solidFill>
                  <a:srgbClr val="0D6186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0D618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1649925"/>
      </p:ext>
    </p:extLst>
  </p:cSld>
  <p:clrMapOvr>
    <a:masterClrMapping/>
  </p:clrMapOvr>
  <p:transition/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457200" y="1508400"/>
            <a:ext cx="8992800" cy="12561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Slide Number Placeholder 5" hidden="1"/>
          <p:cNvSpPr txBox="1">
            <a:spLocks/>
          </p:cNvSpPr>
          <p:nvPr userDrawn="1"/>
        </p:nvSpPr>
        <p:spPr>
          <a:xfrm>
            <a:off x="9411606" y="6826800"/>
            <a:ext cx="190800" cy="133200"/>
          </a:xfrm>
          <a:prstGeom prst="flowChartProcess">
            <a:avLst/>
          </a:prstGeom>
        </p:spPr>
        <p:txBody>
          <a:bodyPr vert="horz" wrap="none" lIns="0" tIns="0" rIns="0" bIns="0" rtlCol="0" anchor="t" anchorCtr="0"/>
          <a:lstStyle/>
          <a:p>
            <a:pPr algn="r" defTabSz="872786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16" dirty="0">
                <a:solidFill>
                  <a:srgbClr val="414142"/>
                </a:solidFill>
              </a:rPr>
              <a:t>‹#›</a:t>
            </a:r>
          </a:p>
          <a:p>
            <a:pPr algn="r" defTabSz="872786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816" dirty="0">
              <a:solidFill>
                <a:srgbClr val="414142"/>
              </a:solidFill>
            </a:endParaRPr>
          </a:p>
        </p:txBody>
      </p:sp>
      <p:sp>
        <p:nvSpPr>
          <p:cNvPr id="32" name="Title Placeholder 2"/>
          <p:cNvSpPr>
            <a:spLocks noGrp="1" noChangeArrowheads="1"/>
          </p:cNvSpPr>
          <p:nvPr>
            <p:ph type="title"/>
          </p:nvPr>
        </p:nvSpPr>
        <p:spPr bwMode="auto">
          <a:xfrm>
            <a:off x="1361746" y="332425"/>
            <a:ext cx="7385392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/>
              <a:t>Click to edit Master title style</a:t>
            </a:r>
            <a:endParaRPr lang="ru-RU" dirty="0"/>
          </a:p>
        </p:txBody>
      </p:sp>
      <p:sp>
        <p:nvSpPr>
          <p:cNvPr id="34" name="Slide Number"/>
          <p:cNvSpPr txBox="1">
            <a:spLocks/>
          </p:cNvSpPr>
          <p:nvPr userDrawn="1"/>
        </p:nvSpPr>
        <p:spPr>
          <a:xfrm>
            <a:off x="9446236" y="6566446"/>
            <a:ext cx="230760" cy="155496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>
              <a:defRPr sz="1000" baseline="0">
                <a:latin typeface="+mn-lt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fld id="{42C328C1-A84F-4A39-A664-DBA00541A8C6}" type="slidenum">
              <a:rPr lang="en-US" sz="1020" smtClean="0">
                <a:solidFill>
                  <a:srgbClr val="414142"/>
                </a:solidFill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1020" dirty="0">
              <a:solidFill>
                <a:srgbClr val="41414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4432090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/>
          </p:cNvGraphicFramePr>
          <p:nvPr userDrawn="1">
            <p:custDataLst>
              <p:tags r:id="rId2"/>
            </p:custDataLst>
          </p:nvPr>
        </p:nvGraphicFramePr>
        <p:xfrm>
          <a:off x="1756" y="1621"/>
          <a:ext cx="1754" cy="16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52" name="think-cell Slide" r:id="rId4" imgW="338" imgH="338" progId="TCLayout.ActiveDocument.1">
                  <p:embed/>
                </p:oleObj>
              </mc:Choice>
              <mc:Fallback>
                <p:oleObj name="think-cell Slide" r:id="rId4" imgW="338" imgH="338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756" y="1621"/>
                        <a:ext cx="1754" cy="161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Working Draft Text" hidden="1"/>
          <p:cNvSpPr txBox="1">
            <a:spLocks noChangeArrowheads="1"/>
          </p:cNvSpPr>
          <p:nvPr/>
        </p:nvSpPr>
        <p:spPr bwMode="auto">
          <a:xfrm>
            <a:off x="2918278" y="349866"/>
            <a:ext cx="1011495" cy="1412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932962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918" b="1" dirty="0">
                <a:solidFill>
                  <a:srgbClr val="000000"/>
                </a:solidFill>
              </a:rPr>
              <a:t>WORKING DRAFT</a:t>
            </a:r>
          </a:p>
        </p:txBody>
      </p:sp>
      <p:sp>
        <p:nvSpPr>
          <p:cNvPr id="5" name="doc id"/>
          <p:cNvSpPr txBox="1">
            <a:spLocks noChangeArrowheads="1"/>
          </p:cNvSpPr>
          <p:nvPr/>
        </p:nvSpPr>
        <p:spPr bwMode="auto">
          <a:xfrm>
            <a:off x="9332171" y="37255"/>
            <a:ext cx="326398" cy="1247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defTabSz="932962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ru-RU" sz="816" dirty="0">
              <a:solidFill>
                <a:srgbClr val="000000"/>
              </a:solidFill>
            </a:endParaRPr>
          </a:p>
        </p:txBody>
      </p:sp>
      <p:sp>
        <p:nvSpPr>
          <p:cNvPr id="6" name="Working Draft" hidden="1"/>
          <p:cNvSpPr txBox="1">
            <a:spLocks noChangeArrowheads="1"/>
          </p:cNvSpPr>
          <p:nvPr/>
        </p:nvSpPr>
        <p:spPr bwMode="auto">
          <a:xfrm>
            <a:off x="2918278" y="508601"/>
            <a:ext cx="3260508" cy="1412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932962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918" dirty="0">
                <a:solidFill>
                  <a:srgbClr val="000000"/>
                </a:solidFill>
              </a:rPr>
              <a:t>Last Modified 12.30.2014 4:54 PM Russia TZ 2 Standard Time</a:t>
            </a:r>
            <a:endParaRPr lang="ru-RU" sz="918" dirty="0">
              <a:solidFill>
                <a:srgbClr val="000000"/>
              </a:solidFill>
            </a:endParaRPr>
          </a:p>
        </p:txBody>
      </p:sp>
      <p:sp>
        <p:nvSpPr>
          <p:cNvPr id="7" name="Printed" hidden="1"/>
          <p:cNvSpPr txBox="1">
            <a:spLocks noChangeArrowheads="1"/>
          </p:cNvSpPr>
          <p:nvPr/>
        </p:nvSpPr>
        <p:spPr bwMode="auto">
          <a:xfrm>
            <a:off x="2918279" y="668956"/>
            <a:ext cx="2867773" cy="1412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932962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918" dirty="0">
                <a:solidFill>
                  <a:srgbClr val="000000"/>
                </a:solidFill>
              </a:rPr>
              <a:t>Printed 12.5.2014 2:43 AM Russia TZ 2 Standard Time</a:t>
            </a:r>
            <a:endParaRPr lang="ru-RU" sz="918" dirty="0">
              <a:solidFill>
                <a:srgbClr val="000000"/>
              </a:solidFill>
            </a:endParaRPr>
          </a:p>
        </p:txBody>
      </p:sp>
      <p:sp>
        <p:nvSpPr>
          <p:cNvPr id="9" name="McK Document type" hidden="1"/>
          <p:cNvSpPr txBox="1">
            <a:spLocks noChangeArrowheads="1"/>
          </p:cNvSpPr>
          <p:nvPr/>
        </p:nvSpPr>
        <p:spPr bwMode="auto">
          <a:xfrm>
            <a:off x="2221611" y="5027010"/>
            <a:ext cx="5455758" cy="2242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b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932962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428" dirty="0">
                <a:solidFill>
                  <a:srgbClr val="000000"/>
                </a:solidFill>
              </a:rPr>
              <a:t>Тип документа</a:t>
            </a:r>
          </a:p>
        </p:txBody>
      </p:sp>
      <p:sp>
        <p:nvSpPr>
          <p:cNvPr id="10" name="McK Date" hidden="1"/>
          <p:cNvSpPr txBox="1">
            <a:spLocks noChangeArrowheads="1"/>
          </p:cNvSpPr>
          <p:nvPr/>
        </p:nvSpPr>
        <p:spPr bwMode="auto">
          <a:xfrm>
            <a:off x="2221611" y="5304665"/>
            <a:ext cx="5455758" cy="2242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932962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428" dirty="0">
                <a:solidFill>
                  <a:srgbClr val="000000"/>
                </a:solidFill>
              </a:rPr>
              <a:t>Дата</a:t>
            </a:r>
          </a:p>
        </p:txBody>
      </p:sp>
      <p:sp>
        <p:nvSpPr>
          <p:cNvPr id="14" name="Rectangle 1189" hidden="1"/>
          <p:cNvSpPr>
            <a:spLocks noChangeArrowheads="1"/>
          </p:cNvSpPr>
          <p:nvPr/>
        </p:nvSpPr>
        <p:spPr bwMode="auto">
          <a:xfrm>
            <a:off x="1" y="1"/>
            <a:ext cx="9902490" cy="6858000"/>
          </a:xfrm>
          <a:prstGeom prst="rect">
            <a:avLst/>
          </a:prstGeom>
          <a:noFill/>
          <a:ln w="317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32962" fontAlgn="base">
              <a:spcBef>
                <a:spcPct val="0"/>
              </a:spcBef>
              <a:spcAft>
                <a:spcPct val="0"/>
              </a:spcAft>
            </a:pPr>
            <a:endParaRPr lang="ru-RU" sz="1632" dirty="0">
              <a:solidFill>
                <a:srgbClr val="000000"/>
              </a:solidFill>
            </a:endParaRPr>
          </a:p>
        </p:txBody>
      </p:sp>
      <p:pic>
        <p:nvPicPr>
          <p:cNvPr id="18" name="TitleBottomBarBW" hidden="1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0065" y="6574545"/>
            <a:ext cx="1809226" cy="1959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314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2221612" y="3175997"/>
            <a:ext cx="5455757" cy="502445"/>
          </a:xfrm>
          <a:prstGeom prst="rect">
            <a:avLst/>
          </a:prstGeom>
        </p:spPr>
        <p:txBody>
          <a:bodyPr/>
          <a:lstStyle>
            <a:lvl1pPr>
              <a:defRPr sz="3265" b="0"/>
            </a:lvl1pPr>
          </a:lstStyle>
          <a:p>
            <a:pPr lvl="0"/>
            <a:r>
              <a:rPr lang="en-US" noProof="0"/>
              <a:t>Click to edit Master title style</a:t>
            </a:r>
            <a:endParaRPr lang="ru-RU" noProof="0" dirty="0"/>
          </a:p>
        </p:txBody>
      </p:sp>
      <p:sp>
        <p:nvSpPr>
          <p:cNvPr id="13315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2221612" y="3945699"/>
            <a:ext cx="5455757" cy="219820"/>
          </a:xfrm>
        </p:spPr>
        <p:txBody>
          <a:bodyPr>
            <a:spAutoFit/>
          </a:bodyPr>
          <a:lstStyle>
            <a:lvl1pPr>
              <a:defRPr sz="1428"/>
            </a:lvl1pPr>
          </a:lstStyle>
          <a:p>
            <a:pPr lvl="0"/>
            <a:r>
              <a:rPr lang="en-US" noProof="0"/>
              <a:t>Click to edit Master subtitle style</a:t>
            </a:r>
            <a:endParaRPr lang="ru-RU" noProof="0"/>
          </a:p>
        </p:txBody>
      </p:sp>
      <p:pic>
        <p:nvPicPr>
          <p:cNvPr id="20" name="Picture 6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7564" y="4617893"/>
            <a:ext cx="6338436" cy="2240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lg" len="lg"/>
                <a:tailEnd type="none" w="lg" len="lg"/>
              </a14:hiddenLine>
            </a:ext>
          </a:extLst>
        </p:spPr>
      </p:pic>
      <p:pic>
        <p:nvPicPr>
          <p:cNvPr id="23" name="Picture 5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9" y="194370"/>
            <a:ext cx="9888452" cy="18821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lg" len="lg"/>
                <a:tailEnd type="none" w="lg" len="lg"/>
              </a14:hiddenLine>
            </a:ext>
          </a:extLst>
        </p:spPr>
      </p:pic>
      <p:pic>
        <p:nvPicPr>
          <p:cNvPr id="22" name="Picture 47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2469" y="276121"/>
            <a:ext cx="1662247" cy="11021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68250208"/>
      </p:ext>
    </p:extLst>
  </p:cSld>
  <p:clrMapOvr>
    <a:masterClrMapping/>
  </p:clrMapOvr>
  <p:extLst>
    <p:ext uri="{DCECCB84-F9BA-43D5-87BE-67443E8EF086}">
      <p15:sldGuideLst xmlns="" xmlns:p15="http://schemas.microsoft.com/office/powerpoint/2012/main"/>
    </p:ext>
  </p:extLst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 2"/>
          <p:cNvSpPr>
            <a:spLocks noGrp="1" noChangeArrowheads="1"/>
          </p:cNvSpPr>
          <p:nvPr>
            <p:ph type="title"/>
          </p:nvPr>
        </p:nvSpPr>
        <p:spPr bwMode="auto">
          <a:xfrm>
            <a:off x="1361746" y="337150"/>
            <a:ext cx="7385392" cy="2983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/>
              <a:t>Click to edit Master title style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57834638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/>
          </p:cNvGraphicFramePr>
          <p:nvPr userDrawn="1">
            <p:custDataLst>
              <p:tags r:id="rId2"/>
            </p:custDataLst>
          </p:nvPr>
        </p:nvGraphicFramePr>
        <p:xfrm>
          <a:off x="1756" y="1622"/>
          <a:ext cx="1754" cy="16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300" name="think-cell Slide" r:id="rId4" imgW="338" imgH="338" progId="TCLayout.ActiveDocument.1">
                  <p:embed/>
                </p:oleObj>
              </mc:Choice>
              <mc:Fallback>
                <p:oleObj name="think-cell Slide" r:id="rId4" imgW="338" imgH="338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756" y="1622"/>
                        <a:ext cx="1754" cy="161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Working Draft Text" hidden="1"/>
          <p:cNvSpPr txBox="1">
            <a:spLocks noChangeArrowheads="1"/>
          </p:cNvSpPr>
          <p:nvPr/>
        </p:nvSpPr>
        <p:spPr bwMode="auto">
          <a:xfrm>
            <a:off x="2918278" y="349865"/>
            <a:ext cx="1016304" cy="1420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932962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923" b="1" dirty="0">
                <a:solidFill>
                  <a:srgbClr val="000000"/>
                </a:solidFill>
              </a:rPr>
              <a:t>WORKING DRAFT</a:t>
            </a:r>
          </a:p>
        </p:txBody>
      </p:sp>
      <p:sp>
        <p:nvSpPr>
          <p:cNvPr id="5" name="doc id"/>
          <p:cNvSpPr txBox="1">
            <a:spLocks noChangeArrowheads="1"/>
          </p:cNvSpPr>
          <p:nvPr/>
        </p:nvSpPr>
        <p:spPr bwMode="auto">
          <a:xfrm>
            <a:off x="9332171" y="37255"/>
            <a:ext cx="326398" cy="1247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defTabSz="932962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ru-RU" sz="831" dirty="0">
              <a:solidFill>
                <a:srgbClr val="000000"/>
              </a:solidFill>
            </a:endParaRPr>
          </a:p>
        </p:txBody>
      </p:sp>
      <p:sp>
        <p:nvSpPr>
          <p:cNvPr id="6" name="Working Draft" hidden="1"/>
          <p:cNvSpPr txBox="1">
            <a:spLocks noChangeArrowheads="1"/>
          </p:cNvSpPr>
          <p:nvPr/>
        </p:nvSpPr>
        <p:spPr bwMode="auto">
          <a:xfrm>
            <a:off x="2918278" y="508600"/>
            <a:ext cx="3290966" cy="1420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932962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923" dirty="0">
                <a:solidFill>
                  <a:srgbClr val="000000"/>
                </a:solidFill>
              </a:rPr>
              <a:t>Last Modified 12.30.2014 4:54 PM Russia TZ 2 Standard Time</a:t>
            </a:r>
            <a:endParaRPr lang="ru-RU" sz="923" dirty="0">
              <a:solidFill>
                <a:srgbClr val="000000"/>
              </a:solidFill>
            </a:endParaRPr>
          </a:p>
        </p:txBody>
      </p:sp>
      <p:sp>
        <p:nvSpPr>
          <p:cNvPr id="7" name="Printed" hidden="1"/>
          <p:cNvSpPr txBox="1">
            <a:spLocks noChangeArrowheads="1"/>
          </p:cNvSpPr>
          <p:nvPr/>
        </p:nvSpPr>
        <p:spPr bwMode="auto">
          <a:xfrm>
            <a:off x="2918280" y="668957"/>
            <a:ext cx="2895023" cy="1420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932962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923" dirty="0">
                <a:solidFill>
                  <a:srgbClr val="000000"/>
                </a:solidFill>
              </a:rPr>
              <a:t>Printed 12.5.2014 2:43 AM Russia TZ 2 Standard Time</a:t>
            </a:r>
            <a:endParaRPr lang="ru-RU" sz="923" dirty="0">
              <a:solidFill>
                <a:srgbClr val="000000"/>
              </a:solidFill>
            </a:endParaRPr>
          </a:p>
        </p:txBody>
      </p:sp>
      <p:sp>
        <p:nvSpPr>
          <p:cNvPr id="9" name="McK Document type" hidden="1"/>
          <p:cNvSpPr txBox="1">
            <a:spLocks noChangeArrowheads="1"/>
          </p:cNvSpPr>
          <p:nvPr/>
        </p:nvSpPr>
        <p:spPr bwMode="auto">
          <a:xfrm>
            <a:off x="2221611" y="5033749"/>
            <a:ext cx="5455758" cy="2174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b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932962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385" dirty="0">
                <a:solidFill>
                  <a:srgbClr val="000000"/>
                </a:solidFill>
              </a:rPr>
              <a:t>Тип документа</a:t>
            </a:r>
          </a:p>
        </p:txBody>
      </p:sp>
      <p:sp>
        <p:nvSpPr>
          <p:cNvPr id="10" name="McK Date" hidden="1"/>
          <p:cNvSpPr txBox="1">
            <a:spLocks noChangeArrowheads="1"/>
          </p:cNvSpPr>
          <p:nvPr/>
        </p:nvSpPr>
        <p:spPr bwMode="auto">
          <a:xfrm>
            <a:off x="2221611" y="5304666"/>
            <a:ext cx="5455758" cy="2174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932962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385" dirty="0">
                <a:solidFill>
                  <a:srgbClr val="000000"/>
                </a:solidFill>
              </a:rPr>
              <a:t>Дата</a:t>
            </a:r>
          </a:p>
        </p:txBody>
      </p:sp>
      <p:sp>
        <p:nvSpPr>
          <p:cNvPr id="14" name="Rectangle 1189" hidden="1"/>
          <p:cNvSpPr>
            <a:spLocks noChangeArrowheads="1"/>
          </p:cNvSpPr>
          <p:nvPr/>
        </p:nvSpPr>
        <p:spPr bwMode="auto">
          <a:xfrm>
            <a:off x="2" y="2"/>
            <a:ext cx="9902490" cy="6858000"/>
          </a:xfrm>
          <a:prstGeom prst="rect">
            <a:avLst/>
          </a:prstGeom>
          <a:noFill/>
          <a:ln w="317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216" tIns="45108" rIns="90216" bIns="45108" anchor="ctr"/>
          <a:lstStyle/>
          <a:p>
            <a:pPr defTabSz="932962" fontAlgn="base">
              <a:spcBef>
                <a:spcPct val="0"/>
              </a:spcBef>
              <a:spcAft>
                <a:spcPct val="0"/>
              </a:spcAft>
            </a:pPr>
            <a:endParaRPr lang="ru-RU" sz="1569" dirty="0">
              <a:solidFill>
                <a:srgbClr val="000000"/>
              </a:solidFill>
            </a:endParaRPr>
          </a:p>
        </p:txBody>
      </p:sp>
      <p:pic>
        <p:nvPicPr>
          <p:cNvPr id="18" name="TitleBottomBarBW" hidden="1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0065" y="6574546"/>
            <a:ext cx="1809226" cy="1959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314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2221613" y="3185775"/>
            <a:ext cx="5455757" cy="482889"/>
          </a:xfrm>
          <a:prstGeom prst="rect">
            <a:avLst/>
          </a:prstGeom>
        </p:spPr>
        <p:txBody>
          <a:bodyPr/>
          <a:lstStyle>
            <a:lvl1pPr>
              <a:defRPr sz="3138" b="0"/>
            </a:lvl1pPr>
          </a:lstStyle>
          <a:p>
            <a:pPr lvl="0"/>
            <a:r>
              <a:rPr lang="en-US" noProof="0"/>
              <a:t>Click to edit Master title style</a:t>
            </a:r>
            <a:endParaRPr lang="ru-RU" noProof="0" dirty="0"/>
          </a:p>
        </p:txBody>
      </p:sp>
      <p:sp>
        <p:nvSpPr>
          <p:cNvPr id="13315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2221613" y="3945699"/>
            <a:ext cx="5455757" cy="213082"/>
          </a:xfrm>
        </p:spPr>
        <p:txBody>
          <a:bodyPr>
            <a:spAutoFit/>
          </a:bodyPr>
          <a:lstStyle>
            <a:lvl1pPr>
              <a:defRPr sz="1385"/>
            </a:lvl1pPr>
          </a:lstStyle>
          <a:p>
            <a:pPr lvl="0"/>
            <a:r>
              <a:rPr lang="en-US" noProof="0"/>
              <a:t>Click to edit Master subtitle style</a:t>
            </a:r>
            <a:endParaRPr lang="ru-RU" noProof="0"/>
          </a:p>
        </p:txBody>
      </p:sp>
      <p:pic>
        <p:nvPicPr>
          <p:cNvPr id="20" name="Picture 6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7564" y="4617893"/>
            <a:ext cx="6338436" cy="2240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lg" len="lg"/>
                <a:tailEnd type="none" w="lg" len="lg"/>
              </a14:hiddenLine>
            </a:ext>
          </a:extLst>
        </p:spPr>
      </p:pic>
      <p:pic>
        <p:nvPicPr>
          <p:cNvPr id="23" name="Picture 5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9" y="194371"/>
            <a:ext cx="9888452" cy="18821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lg" len="lg"/>
                <a:tailEnd type="none" w="lg" len="lg"/>
              </a14:hiddenLine>
            </a:ext>
          </a:extLst>
        </p:spPr>
      </p:pic>
      <p:pic>
        <p:nvPicPr>
          <p:cNvPr id="22" name="Picture 47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2470" y="276121"/>
            <a:ext cx="1662247" cy="11021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86030597"/>
      </p:ext>
    </p:extLst>
  </p:cSld>
  <p:clrMapOvr>
    <a:masterClrMapping/>
  </p:clrMapOvr>
  <p:extLst>
    <p:ext uri="{DCECCB84-F9BA-43D5-87BE-67443E8EF086}">
      <p15:sldGuideLst xmlns="" xmlns:p15="http://schemas.microsoft.com/office/powerpoint/2012/main"/>
    </p:ext>
  </p:extLst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"/>
          <p:cNvSpPr txBox="1">
            <a:spLocks/>
          </p:cNvSpPr>
          <p:nvPr userDrawn="1"/>
        </p:nvSpPr>
        <p:spPr>
          <a:xfrm>
            <a:off x="9446237" y="6566446"/>
            <a:ext cx="230759" cy="155496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>
              <a:defRPr sz="1000" baseline="0">
                <a:latin typeface="+mn-lt"/>
              </a:defRPr>
            </a:lvl1pPr>
          </a:lstStyle>
          <a:p>
            <a:pPr defTabSz="932962" fontAlgn="base">
              <a:spcBef>
                <a:spcPct val="0"/>
              </a:spcBef>
              <a:spcAft>
                <a:spcPct val="0"/>
              </a:spcAft>
            </a:pPr>
            <a:endParaRPr lang="en-US" sz="923" dirty="0">
              <a:solidFill>
                <a:srgbClr val="000000"/>
              </a:solidFill>
            </a:endParaRPr>
          </a:p>
        </p:txBody>
      </p:sp>
      <p:sp>
        <p:nvSpPr>
          <p:cNvPr id="4" name="Title Placeholder 2"/>
          <p:cNvSpPr>
            <a:spLocks noGrp="1" noChangeArrowheads="1"/>
          </p:cNvSpPr>
          <p:nvPr>
            <p:ph type="title"/>
          </p:nvPr>
        </p:nvSpPr>
        <p:spPr bwMode="auto">
          <a:xfrm>
            <a:off x="1361746" y="344282"/>
            <a:ext cx="7385392" cy="2840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/>
              <a:t>Click to edit Master title style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03170352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Slide Number"/>
          <p:cNvSpPr txBox="1">
            <a:spLocks/>
          </p:cNvSpPr>
          <p:nvPr userDrawn="1"/>
        </p:nvSpPr>
        <p:spPr>
          <a:xfrm>
            <a:off x="9446237" y="6566446"/>
            <a:ext cx="230759" cy="155496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>
              <a:defRPr sz="1000" baseline="0">
                <a:latin typeface="+mn-lt"/>
              </a:defRPr>
            </a:lvl1pPr>
          </a:lstStyle>
          <a:p>
            <a:pPr defTabSz="932962" fontAlgn="base">
              <a:spcBef>
                <a:spcPct val="0"/>
              </a:spcBef>
              <a:spcAft>
                <a:spcPct val="0"/>
              </a:spcAft>
            </a:pPr>
            <a:fld id="{42C328C1-A84F-4A39-A664-DBA00541A8C6}" type="slidenum">
              <a:rPr lang="en-US" sz="923" smtClean="0">
                <a:solidFill>
                  <a:srgbClr val="000000"/>
                </a:solidFill>
              </a:rPr>
              <a:pPr defTabSz="932962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923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2914294"/>
      </p:ext>
    </p:extLst>
  </p:cSld>
  <p:clrMapOvr>
    <a:masterClrMapping/>
  </p:clrMapOvr>
  <p:transition/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 userDrawn="1"/>
        </p:nvSpPr>
        <p:spPr>
          <a:xfrm>
            <a:off x="9446238" y="6566446"/>
            <a:ext cx="230759" cy="155496"/>
          </a:xfrm>
          <a:prstGeom prst="rect">
            <a:avLst/>
          </a:prstGeom>
          <a:noFill/>
        </p:spPr>
        <p:txBody>
          <a:bodyPr vert="horz" wrap="none" lIns="0" tIns="0" rIns="0" bIns="0" rtlCol="0">
            <a:noAutofit/>
          </a:bodyPr>
          <a:lstStyle/>
          <a:p>
            <a:pPr defTabSz="932962" fontAlgn="base">
              <a:spcBef>
                <a:spcPct val="0"/>
              </a:spcBef>
              <a:spcAft>
                <a:spcPct val="0"/>
              </a:spcAft>
            </a:pPr>
            <a:fld id="{3FEC8CAC-A4C1-46D2-824A-DB3AAAD52DF3}" type="slidenum">
              <a:rPr lang="ru-RU" sz="1015" smtClean="0">
                <a:solidFill>
                  <a:srgbClr val="000000"/>
                </a:solidFill>
              </a:rPr>
              <a:pPr defTabSz="932962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sz="1015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0632867"/>
      </p:ext>
    </p:extLst>
  </p:cSld>
  <p:clrMapOvr>
    <a:masterClrMapping/>
  </p:clrMapOvr>
  <p:transition/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/>
          </p:cNvGraphicFramePr>
          <p:nvPr userDrawn="1">
            <p:custDataLst>
              <p:tags r:id="rId2"/>
            </p:custDataLst>
          </p:nvPr>
        </p:nvGraphicFramePr>
        <p:xfrm>
          <a:off x="1756" y="1621"/>
          <a:ext cx="1754" cy="16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48" name="think-cell Slide" r:id="rId4" imgW="338" imgH="338" progId="TCLayout.ActiveDocument.1">
                  <p:embed/>
                </p:oleObj>
              </mc:Choice>
              <mc:Fallback>
                <p:oleObj name="think-cell Slide" r:id="rId4" imgW="338" imgH="338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756" y="1621"/>
                        <a:ext cx="1754" cy="161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Working Draft Text" hidden="1"/>
          <p:cNvSpPr txBox="1">
            <a:spLocks noChangeArrowheads="1"/>
          </p:cNvSpPr>
          <p:nvPr/>
        </p:nvSpPr>
        <p:spPr bwMode="auto">
          <a:xfrm>
            <a:off x="2918278" y="349866"/>
            <a:ext cx="1011495" cy="1412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932962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918" b="1" dirty="0">
                <a:solidFill>
                  <a:srgbClr val="000000"/>
                </a:solidFill>
              </a:rPr>
              <a:t>WORKING DRAFT</a:t>
            </a:r>
          </a:p>
        </p:txBody>
      </p:sp>
      <p:sp>
        <p:nvSpPr>
          <p:cNvPr id="5" name="doc id"/>
          <p:cNvSpPr txBox="1">
            <a:spLocks noChangeArrowheads="1"/>
          </p:cNvSpPr>
          <p:nvPr/>
        </p:nvSpPr>
        <p:spPr bwMode="auto">
          <a:xfrm>
            <a:off x="9332171" y="37255"/>
            <a:ext cx="326398" cy="1247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defTabSz="932962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ru-RU" sz="816" dirty="0">
              <a:solidFill>
                <a:srgbClr val="000000"/>
              </a:solidFill>
            </a:endParaRPr>
          </a:p>
        </p:txBody>
      </p:sp>
      <p:sp>
        <p:nvSpPr>
          <p:cNvPr id="6" name="Working Draft" hidden="1"/>
          <p:cNvSpPr txBox="1">
            <a:spLocks noChangeArrowheads="1"/>
          </p:cNvSpPr>
          <p:nvPr/>
        </p:nvSpPr>
        <p:spPr bwMode="auto">
          <a:xfrm>
            <a:off x="2918278" y="508601"/>
            <a:ext cx="3260508" cy="1412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932962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918" dirty="0">
                <a:solidFill>
                  <a:srgbClr val="000000"/>
                </a:solidFill>
              </a:rPr>
              <a:t>Last Modified 12.30.2014 4:54 PM Russia TZ 2 Standard Time</a:t>
            </a:r>
            <a:endParaRPr lang="ru-RU" sz="918" dirty="0">
              <a:solidFill>
                <a:srgbClr val="000000"/>
              </a:solidFill>
            </a:endParaRPr>
          </a:p>
        </p:txBody>
      </p:sp>
      <p:sp>
        <p:nvSpPr>
          <p:cNvPr id="7" name="Printed" hidden="1"/>
          <p:cNvSpPr txBox="1">
            <a:spLocks noChangeArrowheads="1"/>
          </p:cNvSpPr>
          <p:nvPr/>
        </p:nvSpPr>
        <p:spPr bwMode="auto">
          <a:xfrm>
            <a:off x="2918279" y="668956"/>
            <a:ext cx="2867773" cy="1412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932962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918" dirty="0">
                <a:solidFill>
                  <a:srgbClr val="000000"/>
                </a:solidFill>
              </a:rPr>
              <a:t>Printed 12.5.2014 2:43 AM Russia TZ 2 Standard Time</a:t>
            </a:r>
            <a:endParaRPr lang="ru-RU" sz="918" dirty="0">
              <a:solidFill>
                <a:srgbClr val="000000"/>
              </a:solidFill>
            </a:endParaRPr>
          </a:p>
        </p:txBody>
      </p:sp>
      <p:sp>
        <p:nvSpPr>
          <p:cNvPr id="9" name="McK Document type" hidden="1"/>
          <p:cNvSpPr txBox="1">
            <a:spLocks noChangeArrowheads="1"/>
          </p:cNvSpPr>
          <p:nvPr/>
        </p:nvSpPr>
        <p:spPr bwMode="auto">
          <a:xfrm>
            <a:off x="2221611" y="5027010"/>
            <a:ext cx="5455758" cy="2242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b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932962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428" dirty="0">
                <a:solidFill>
                  <a:srgbClr val="000000"/>
                </a:solidFill>
              </a:rPr>
              <a:t>Тип документа</a:t>
            </a:r>
          </a:p>
        </p:txBody>
      </p:sp>
      <p:sp>
        <p:nvSpPr>
          <p:cNvPr id="10" name="McK Date" hidden="1"/>
          <p:cNvSpPr txBox="1">
            <a:spLocks noChangeArrowheads="1"/>
          </p:cNvSpPr>
          <p:nvPr/>
        </p:nvSpPr>
        <p:spPr bwMode="auto">
          <a:xfrm>
            <a:off x="2221611" y="5304665"/>
            <a:ext cx="5455758" cy="2242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932962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428" dirty="0">
                <a:solidFill>
                  <a:srgbClr val="000000"/>
                </a:solidFill>
              </a:rPr>
              <a:t>Дата</a:t>
            </a:r>
          </a:p>
        </p:txBody>
      </p:sp>
      <p:sp>
        <p:nvSpPr>
          <p:cNvPr id="14" name="Rectangle 1189" hidden="1"/>
          <p:cNvSpPr>
            <a:spLocks noChangeArrowheads="1"/>
          </p:cNvSpPr>
          <p:nvPr/>
        </p:nvSpPr>
        <p:spPr bwMode="auto">
          <a:xfrm>
            <a:off x="1" y="1"/>
            <a:ext cx="9902490" cy="6858000"/>
          </a:xfrm>
          <a:prstGeom prst="rect">
            <a:avLst/>
          </a:prstGeom>
          <a:noFill/>
          <a:ln w="317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32962" fontAlgn="base">
              <a:spcBef>
                <a:spcPct val="0"/>
              </a:spcBef>
              <a:spcAft>
                <a:spcPct val="0"/>
              </a:spcAft>
            </a:pPr>
            <a:endParaRPr lang="ru-RU" sz="1632" dirty="0">
              <a:solidFill>
                <a:srgbClr val="000000"/>
              </a:solidFill>
            </a:endParaRPr>
          </a:p>
        </p:txBody>
      </p:sp>
      <p:pic>
        <p:nvPicPr>
          <p:cNvPr id="18" name="TitleBottomBarBW" hidden="1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0065" y="6574545"/>
            <a:ext cx="1809226" cy="1959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314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2221612" y="3175997"/>
            <a:ext cx="5455757" cy="502445"/>
          </a:xfrm>
          <a:prstGeom prst="rect">
            <a:avLst/>
          </a:prstGeom>
        </p:spPr>
        <p:txBody>
          <a:bodyPr/>
          <a:lstStyle>
            <a:lvl1pPr>
              <a:defRPr sz="3265" b="0"/>
            </a:lvl1pPr>
          </a:lstStyle>
          <a:p>
            <a:pPr lvl="0"/>
            <a:r>
              <a:rPr lang="en-US" noProof="0"/>
              <a:t>Click to edit Master title style</a:t>
            </a:r>
            <a:endParaRPr lang="ru-RU" noProof="0" dirty="0"/>
          </a:p>
        </p:txBody>
      </p:sp>
      <p:sp>
        <p:nvSpPr>
          <p:cNvPr id="13315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2221612" y="3945699"/>
            <a:ext cx="5455757" cy="219820"/>
          </a:xfrm>
        </p:spPr>
        <p:txBody>
          <a:bodyPr>
            <a:spAutoFit/>
          </a:bodyPr>
          <a:lstStyle>
            <a:lvl1pPr>
              <a:defRPr sz="1428"/>
            </a:lvl1pPr>
          </a:lstStyle>
          <a:p>
            <a:pPr lvl="0"/>
            <a:r>
              <a:rPr lang="en-US" noProof="0"/>
              <a:t>Click to edit Master subtitle style</a:t>
            </a:r>
            <a:endParaRPr lang="ru-RU" noProof="0"/>
          </a:p>
        </p:txBody>
      </p:sp>
      <p:pic>
        <p:nvPicPr>
          <p:cNvPr id="20" name="Picture 6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7564" y="4617893"/>
            <a:ext cx="6338436" cy="2240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lg" len="lg"/>
                <a:tailEnd type="none" w="lg" len="lg"/>
              </a14:hiddenLine>
            </a:ext>
          </a:extLst>
        </p:spPr>
      </p:pic>
      <p:pic>
        <p:nvPicPr>
          <p:cNvPr id="23" name="Picture 5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9" y="194370"/>
            <a:ext cx="9888452" cy="18821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lg" len="lg"/>
                <a:tailEnd type="none" w="lg" len="lg"/>
              </a14:hiddenLine>
            </a:ext>
          </a:extLst>
        </p:spPr>
      </p:pic>
      <p:pic>
        <p:nvPicPr>
          <p:cNvPr id="22" name="Picture 47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2469" y="276121"/>
            <a:ext cx="1662247" cy="11021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55807375"/>
      </p:ext>
    </p:extLst>
  </p:cSld>
  <p:clrMapOvr>
    <a:masterClrMapping/>
  </p:clrMapOvr>
  <p:extLst>
    <p:ext uri="{DCECCB84-F9BA-43D5-87BE-67443E8EF086}">
      <p15:sldGuideLst xmlns="" xmlns:p15="http://schemas.microsoft.com/office/powerpoint/2012/main"/>
    </p:ext>
  </p:extLst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"/>
          <p:cNvSpPr txBox="1">
            <a:spLocks/>
          </p:cNvSpPr>
          <p:nvPr userDrawn="1"/>
        </p:nvSpPr>
        <p:spPr>
          <a:xfrm>
            <a:off x="9446236" y="6566446"/>
            <a:ext cx="230759" cy="155496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>
              <a:defRPr sz="1000" baseline="0">
                <a:latin typeface="+mn-lt"/>
              </a:defRPr>
            </a:lvl1pPr>
          </a:lstStyle>
          <a:p>
            <a:pPr defTabSz="932962" fontAlgn="base">
              <a:spcBef>
                <a:spcPct val="0"/>
              </a:spcBef>
              <a:spcAft>
                <a:spcPct val="0"/>
              </a:spcAft>
            </a:pPr>
            <a:fld id="{42C328C1-A84F-4A39-A664-DBA00541A8C6}" type="slidenum">
              <a:rPr lang="en-US" sz="1020" smtClean="0">
                <a:solidFill>
                  <a:srgbClr val="000000"/>
                </a:solidFill>
              </a:rPr>
              <a:pPr defTabSz="932962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1020" dirty="0">
              <a:solidFill>
                <a:srgbClr val="000000"/>
              </a:solidFill>
            </a:endParaRPr>
          </a:p>
        </p:txBody>
      </p:sp>
      <p:sp>
        <p:nvSpPr>
          <p:cNvPr id="4" name="Title Placeholder 2"/>
          <p:cNvSpPr>
            <a:spLocks noGrp="1" noChangeArrowheads="1"/>
          </p:cNvSpPr>
          <p:nvPr>
            <p:ph type="title"/>
          </p:nvPr>
        </p:nvSpPr>
        <p:spPr bwMode="auto">
          <a:xfrm>
            <a:off x="1361746" y="337150"/>
            <a:ext cx="7385392" cy="2983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/>
              <a:t>Click to edit Master title style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59924342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Slide Number"/>
          <p:cNvSpPr txBox="1">
            <a:spLocks/>
          </p:cNvSpPr>
          <p:nvPr userDrawn="1"/>
        </p:nvSpPr>
        <p:spPr>
          <a:xfrm>
            <a:off x="9446236" y="6566446"/>
            <a:ext cx="230759" cy="155496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>
              <a:defRPr sz="1000" baseline="0">
                <a:latin typeface="+mn-lt"/>
              </a:defRPr>
            </a:lvl1pPr>
          </a:lstStyle>
          <a:p>
            <a:pPr defTabSz="932962" fontAlgn="base">
              <a:spcBef>
                <a:spcPct val="0"/>
              </a:spcBef>
              <a:spcAft>
                <a:spcPct val="0"/>
              </a:spcAft>
            </a:pPr>
            <a:fld id="{42C328C1-A84F-4A39-A664-DBA00541A8C6}" type="slidenum">
              <a:rPr lang="en-US" sz="1020" smtClean="0">
                <a:solidFill>
                  <a:srgbClr val="000000"/>
                </a:solidFill>
              </a:rPr>
              <a:pPr defTabSz="932962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102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7556724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FB4AB1-B8EC-415D-AE03-A9C01327FDA6}" type="slidenum">
              <a:rPr lang="ru-RU">
                <a:solidFill>
                  <a:srgbClr val="0D6186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0D618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6416357"/>
      </p:ext>
    </p:extLst>
  </p:cSld>
  <p:clrMapOvr>
    <a:masterClrMapping/>
  </p:clrMapOvr>
  <p:transition/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 userDrawn="1"/>
        </p:nvSpPr>
        <p:spPr>
          <a:xfrm>
            <a:off x="9446237" y="6566446"/>
            <a:ext cx="230759" cy="155496"/>
          </a:xfrm>
          <a:prstGeom prst="rect">
            <a:avLst/>
          </a:prstGeom>
          <a:noFill/>
        </p:spPr>
        <p:txBody>
          <a:bodyPr vert="horz" wrap="none" lIns="0" tIns="0" rIns="0" bIns="0" rtlCol="0">
            <a:noAutofit/>
          </a:bodyPr>
          <a:lstStyle/>
          <a:p>
            <a:pPr defTabSz="932962" fontAlgn="base">
              <a:spcBef>
                <a:spcPct val="0"/>
              </a:spcBef>
              <a:spcAft>
                <a:spcPct val="0"/>
              </a:spcAft>
            </a:pPr>
            <a:fld id="{3FEC8CAC-A4C1-46D2-824A-DB3AAAD52DF3}" type="slidenum">
              <a:rPr lang="ru-RU" sz="1020" smtClean="0">
                <a:solidFill>
                  <a:srgbClr val="000000"/>
                </a:solidFill>
              </a:rPr>
              <a:pPr defTabSz="932962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sz="102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5676702"/>
      </p:ext>
    </p:extLst>
  </p:cSld>
  <p:clrMapOvr>
    <a:masterClrMapping/>
  </p:clrMapOvr>
  <p:transition/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/>
          </p:cNvGraphicFramePr>
          <p:nvPr userDrawn="1">
            <p:custDataLst>
              <p:tags r:id="rId2"/>
            </p:custDataLst>
          </p:nvPr>
        </p:nvGraphicFramePr>
        <p:xfrm>
          <a:off x="1756" y="1624"/>
          <a:ext cx="1754" cy="16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396" name="think-cell Slide" r:id="rId4" imgW="338" imgH="338" progId="TCLayout.ActiveDocument.1">
                  <p:embed/>
                </p:oleObj>
              </mc:Choice>
              <mc:Fallback>
                <p:oleObj name="think-cell Slide" r:id="rId4" imgW="338" imgH="338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756" y="1624"/>
                        <a:ext cx="1754" cy="161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Working Draft Text" hidden="1"/>
          <p:cNvSpPr txBox="1">
            <a:spLocks noChangeArrowheads="1"/>
          </p:cNvSpPr>
          <p:nvPr/>
        </p:nvSpPr>
        <p:spPr bwMode="auto">
          <a:xfrm>
            <a:off x="2918279" y="349867"/>
            <a:ext cx="993862" cy="1391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932962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904" b="1" dirty="0">
                <a:solidFill>
                  <a:srgbClr val="000000"/>
                </a:solidFill>
              </a:rPr>
              <a:t>WORKING DRAFT</a:t>
            </a:r>
          </a:p>
        </p:txBody>
      </p:sp>
      <p:sp>
        <p:nvSpPr>
          <p:cNvPr id="5" name="doc id"/>
          <p:cNvSpPr txBox="1">
            <a:spLocks noChangeArrowheads="1"/>
          </p:cNvSpPr>
          <p:nvPr/>
        </p:nvSpPr>
        <p:spPr bwMode="auto">
          <a:xfrm>
            <a:off x="9332173" y="37255"/>
            <a:ext cx="326398" cy="1247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defTabSz="932962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ru-RU" sz="813" dirty="0">
              <a:solidFill>
                <a:srgbClr val="000000"/>
              </a:solidFill>
            </a:endParaRPr>
          </a:p>
        </p:txBody>
      </p:sp>
      <p:sp>
        <p:nvSpPr>
          <p:cNvPr id="6" name="Working Draft" hidden="1"/>
          <p:cNvSpPr txBox="1">
            <a:spLocks noChangeArrowheads="1"/>
          </p:cNvSpPr>
          <p:nvPr/>
        </p:nvSpPr>
        <p:spPr bwMode="auto">
          <a:xfrm>
            <a:off x="2918278" y="508602"/>
            <a:ext cx="3199594" cy="1391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932962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904" dirty="0">
                <a:solidFill>
                  <a:srgbClr val="000000"/>
                </a:solidFill>
              </a:rPr>
              <a:t>Last Modified 12.30.2014 4:54 PM Russia TZ 2 Standard Time</a:t>
            </a:r>
            <a:endParaRPr lang="ru-RU" sz="904" dirty="0">
              <a:solidFill>
                <a:srgbClr val="000000"/>
              </a:solidFill>
            </a:endParaRPr>
          </a:p>
        </p:txBody>
      </p:sp>
      <p:sp>
        <p:nvSpPr>
          <p:cNvPr id="7" name="Printed" hidden="1"/>
          <p:cNvSpPr txBox="1">
            <a:spLocks noChangeArrowheads="1"/>
          </p:cNvSpPr>
          <p:nvPr/>
        </p:nvSpPr>
        <p:spPr bwMode="auto">
          <a:xfrm>
            <a:off x="2918280" y="668957"/>
            <a:ext cx="2814873" cy="1391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932962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904" dirty="0">
                <a:solidFill>
                  <a:srgbClr val="000000"/>
                </a:solidFill>
              </a:rPr>
              <a:t>Printed 12.5.2014 2:43 AM Russia TZ 2 Standard Time</a:t>
            </a:r>
            <a:endParaRPr lang="ru-RU" sz="904" dirty="0">
              <a:solidFill>
                <a:srgbClr val="000000"/>
              </a:solidFill>
            </a:endParaRPr>
          </a:p>
        </p:txBody>
      </p:sp>
      <p:sp>
        <p:nvSpPr>
          <p:cNvPr id="9" name="McK Document type" hidden="1"/>
          <p:cNvSpPr txBox="1">
            <a:spLocks noChangeArrowheads="1"/>
          </p:cNvSpPr>
          <p:nvPr/>
        </p:nvSpPr>
        <p:spPr bwMode="auto">
          <a:xfrm>
            <a:off x="2221612" y="5038329"/>
            <a:ext cx="5455757" cy="2128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b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932962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356" dirty="0">
                <a:solidFill>
                  <a:srgbClr val="000000"/>
                </a:solidFill>
              </a:rPr>
              <a:t>Тип документа</a:t>
            </a:r>
          </a:p>
        </p:txBody>
      </p:sp>
      <p:sp>
        <p:nvSpPr>
          <p:cNvPr id="10" name="McK Date" hidden="1"/>
          <p:cNvSpPr txBox="1">
            <a:spLocks noChangeArrowheads="1"/>
          </p:cNvSpPr>
          <p:nvPr/>
        </p:nvSpPr>
        <p:spPr bwMode="auto">
          <a:xfrm>
            <a:off x="2221612" y="5304666"/>
            <a:ext cx="5455757" cy="2128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932962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356" dirty="0">
                <a:solidFill>
                  <a:srgbClr val="000000"/>
                </a:solidFill>
              </a:rPr>
              <a:t>Дата</a:t>
            </a:r>
          </a:p>
        </p:txBody>
      </p:sp>
      <p:sp>
        <p:nvSpPr>
          <p:cNvPr id="14" name="Rectangle 1189" hidden="1"/>
          <p:cNvSpPr>
            <a:spLocks noChangeArrowheads="1"/>
          </p:cNvSpPr>
          <p:nvPr/>
        </p:nvSpPr>
        <p:spPr bwMode="auto">
          <a:xfrm>
            <a:off x="2" y="2"/>
            <a:ext cx="9902490" cy="6858000"/>
          </a:xfrm>
          <a:prstGeom prst="rect">
            <a:avLst/>
          </a:prstGeom>
          <a:noFill/>
          <a:ln w="317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8333" tIns="44166" rIns="88333" bIns="44166" anchor="ctr"/>
          <a:lstStyle/>
          <a:p>
            <a:pPr defTabSz="932962" fontAlgn="base">
              <a:spcBef>
                <a:spcPct val="0"/>
              </a:spcBef>
              <a:spcAft>
                <a:spcPct val="0"/>
              </a:spcAft>
            </a:pPr>
            <a:endParaRPr lang="ru-RU" sz="1537" dirty="0">
              <a:solidFill>
                <a:srgbClr val="000000"/>
              </a:solidFill>
            </a:endParaRPr>
          </a:p>
        </p:txBody>
      </p:sp>
      <p:pic>
        <p:nvPicPr>
          <p:cNvPr id="18" name="TitleBottomBarBW" hidden="1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0066" y="6574548"/>
            <a:ext cx="1809226" cy="1959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314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2221613" y="3190750"/>
            <a:ext cx="5455756" cy="472940"/>
          </a:xfrm>
          <a:prstGeom prst="rect">
            <a:avLst/>
          </a:prstGeom>
        </p:spPr>
        <p:txBody>
          <a:bodyPr/>
          <a:lstStyle>
            <a:lvl1pPr>
              <a:defRPr sz="3073" b="0"/>
            </a:lvl1pPr>
          </a:lstStyle>
          <a:p>
            <a:pPr lvl="0"/>
            <a:r>
              <a:rPr lang="en-US" noProof="0"/>
              <a:t>Click to edit Master title style</a:t>
            </a:r>
            <a:endParaRPr lang="ru-RU" noProof="0" dirty="0"/>
          </a:p>
        </p:txBody>
      </p:sp>
      <p:sp>
        <p:nvSpPr>
          <p:cNvPr id="13315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2221613" y="3945699"/>
            <a:ext cx="5455756" cy="208698"/>
          </a:xfrm>
        </p:spPr>
        <p:txBody>
          <a:bodyPr>
            <a:spAutoFit/>
          </a:bodyPr>
          <a:lstStyle>
            <a:lvl1pPr>
              <a:defRPr sz="1356"/>
            </a:lvl1pPr>
          </a:lstStyle>
          <a:p>
            <a:pPr lvl="0"/>
            <a:r>
              <a:rPr lang="en-US" noProof="0"/>
              <a:t>Click to edit Master subtitle style</a:t>
            </a:r>
            <a:endParaRPr lang="ru-RU" noProof="0"/>
          </a:p>
        </p:txBody>
      </p:sp>
      <p:pic>
        <p:nvPicPr>
          <p:cNvPr id="20" name="Picture 6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7565" y="4617895"/>
            <a:ext cx="6338437" cy="2240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lg" len="lg"/>
                <a:tailEnd type="none" w="lg" len="lg"/>
              </a14:hiddenLine>
            </a:ext>
          </a:extLst>
        </p:spPr>
      </p:pic>
      <p:pic>
        <p:nvPicPr>
          <p:cNvPr id="23" name="Picture 5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9" y="194371"/>
            <a:ext cx="9888452" cy="18821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lg" len="lg"/>
                <a:tailEnd type="none" w="lg" len="lg"/>
              </a14:hiddenLine>
            </a:ext>
          </a:extLst>
        </p:spPr>
      </p:pic>
      <p:pic>
        <p:nvPicPr>
          <p:cNvPr id="22" name="Picture 47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2471" y="276121"/>
            <a:ext cx="1662246" cy="11021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99049348"/>
      </p:ext>
    </p:extLst>
  </p:cSld>
  <p:clrMapOvr>
    <a:masterClrMapping/>
  </p:clrMapOvr>
  <p:extLst>
    <p:ext uri="{DCECCB84-F9BA-43D5-87BE-67443E8EF086}">
      <p15:sldGuideLst xmlns="" xmlns:p15="http://schemas.microsoft.com/office/powerpoint/2012/main"/>
    </p:ext>
  </p:extLst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 2"/>
          <p:cNvSpPr>
            <a:spLocks noGrp="1" noChangeArrowheads="1"/>
          </p:cNvSpPr>
          <p:nvPr>
            <p:ph type="title"/>
          </p:nvPr>
        </p:nvSpPr>
        <p:spPr bwMode="auto">
          <a:xfrm>
            <a:off x="1361747" y="347193"/>
            <a:ext cx="7385392" cy="2782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/>
              <a:t>Click to edit Master title style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544893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Slide Number"/>
          <p:cNvSpPr txBox="1">
            <a:spLocks/>
          </p:cNvSpPr>
          <p:nvPr userDrawn="1"/>
        </p:nvSpPr>
        <p:spPr>
          <a:xfrm>
            <a:off x="9446238" y="6566446"/>
            <a:ext cx="230758" cy="155496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>
              <a:defRPr sz="1000" baseline="0">
                <a:latin typeface="+mn-lt"/>
              </a:defRPr>
            </a:lvl1pPr>
          </a:lstStyle>
          <a:p>
            <a:pPr defTabSz="932962" fontAlgn="base">
              <a:spcBef>
                <a:spcPct val="0"/>
              </a:spcBef>
              <a:spcAft>
                <a:spcPct val="0"/>
              </a:spcAft>
            </a:pPr>
            <a:fld id="{42C328C1-A84F-4A39-A664-DBA00541A8C6}" type="slidenum">
              <a:rPr lang="en-US" sz="904" smtClean="0">
                <a:solidFill>
                  <a:srgbClr val="000000"/>
                </a:solidFill>
              </a:rPr>
              <a:pPr defTabSz="932962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904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2744160"/>
      </p:ext>
    </p:extLst>
  </p:cSld>
  <p:clrMapOvr>
    <a:masterClrMapping/>
  </p:clrMapOvr>
  <p:transition/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 userDrawn="1"/>
        </p:nvSpPr>
        <p:spPr>
          <a:xfrm>
            <a:off x="9446238" y="6566446"/>
            <a:ext cx="230758" cy="155496"/>
          </a:xfrm>
          <a:prstGeom prst="rect">
            <a:avLst/>
          </a:prstGeom>
          <a:noFill/>
        </p:spPr>
        <p:txBody>
          <a:bodyPr vert="horz" wrap="none" lIns="0" tIns="0" rIns="0" bIns="0" rtlCol="0">
            <a:noAutofit/>
          </a:bodyPr>
          <a:lstStyle/>
          <a:p>
            <a:pPr defTabSz="932962" fontAlgn="base">
              <a:spcBef>
                <a:spcPct val="0"/>
              </a:spcBef>
              <a:spcAft>
                <a:spcPct val="0"/>
              </a:spcAft>
            </a:pPr>
            <a:fld id="{3FEC8CAC-A4C1-46D2-824A-DB3AAAD52DF3}" type="slidenum">
              <a:rPr lang="ru-RU" sz="994" smtClean="0">
                <a:solidFill>
                  <a:srgbClr val="000000"/>
                </a:solidFill>
              </a:rPr>
              <a:pPr defTabSz="932962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sz="994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5369045"/>
      </p:ext>
    </p:extLst>
  </p:cSld>
  <p:clrMapOvr>
    <a:masterClrMapping/>
  </p:clrMapOvr>
  <p:transition/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/>
          </p:cNvGraphicFramePr>
          <p:nvPr userDrawn="1">
            <p:custDataLst>
              <p:tags r:id="rId2"/>
            </p:custDataLst>
          </p:nvPr>
        </p:nvGraphicFramePr>
        <p:xfrm>
          <a:off x="1756" y="1624"/>
          <a:ext cx="1754" cy="16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444" name="think-cell Slide" r:id="rId4" imgW="338" imgH="338" progId="TCLayout.ActiveDocument.1">
                  <p:embed/>
                </p:oleObj>
              </mc:Choice>
              <mc:Fallback>
                <p:oleObj name="think-cell Slide" r:id="rId4" imgW="338" imgH="338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756" y="1624"/>
                        <a:ext cx="1754" cy="161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Working Draft Text" hidden="1"/>
          <p:cNvSpPr txBox="1">
            <a:spLocks noChangeArrowheads="1"/>
          </p:cNvSpPr>
          <p:nvPr/>
        </p:nvSpPr>
        <p:spPr bwMode="auto">
          <a:xfrm>
            <a:off x="2918279" y="349867"/>
            <a:ext cx="993862" cy="1391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932962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904" b="1" dirty="0">
                <a:solidFill>
                  <a:srgbClr val="000000"/>
                </a:solidFill>
              </a:rPr>
              <a:t>WORKING DRAFT</a:t>
            </a:r>
          </a:p>
        </p:txBody>
      </p:sp>
      <p:sp>
        <p:nvSpPr>
          <p:cNvPr id="5" name="doc id"/>
          <p:cNvSpPr txBox="1">
            <a:spLocks noChangeArrowheads="1"/>
          </p:cNvSpPr>
          <p:nvPr/>
        </p:nvSpPr>
        <p:spPr bwMode="auto">
          <a:xfrm>
            <a:off x="9332173" y="37255"/>
            <a:ext cx="326398" cy="1247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defTabSz="932962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ru-RU" sz="813" dirty="0">
              <a:solidFill>
                <a:srgbClr val="000000"/>
              </a:solidFill>
            </a:endParaRPr>
          </a:p>
        </p:txBody>
      </p:sp>
      <p:sp>
        <p:nvSpPr>
          <p:cNvPr id="6" name="Working Draft" hidden="1"/>
          <p:cNvSpPr txBox="1">
            <a:spLocks noChangeArrowheads="1"/>
          </p:cNvSpPr>
          <p:nvPr/>
        </p:nvSpPr>
        <p:spPr bwMode="auto">
          <a:xfrm>
            <a:off x="2918278" y="508602"/>
            <a:ext cx="3199594" cy="1391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932962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904" dirty="0">
                <a:solidFill>
                  <a:srgbClr val="000000"/>
                </a:solidFill>
              </a:rPr>
              <a:t>Last Modified 12.30.2014 4:54 PM Russia TZ 2 Standard Time</a:t>
            </a:r>
            <a:endParaRPr lang="ru-RU" sz="904" dirty="0">
              <a:solidFill>
                <a:srgbClr val="000000"/>
              </a:solidFill>
            </a:endParaRPr>
          </a:p>
        </p:txBody>
      </p:sp>
      <p:sp>
        <p:nvSpPr>
          <p:cNvPr id="7" name="Printed" hidden="1"/>
          <p:cNvSpPr txBox="1">
            <a:spLocks noChangeArrowheads="1"/>
          </p:cNvSpPr>
          <p:nvPr/>
        </p:nvSpPr>
        <p:spPr bwMode="auto">
          <a:xfrm>
            <a:off x="2918280" y="668957"/>
            <a:ext cx="2814873" cy="1391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932962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904" dirty="0">
                <a:solidFill>
                  <a:srgbClr val="000000"/>
                </a:solidFill>
              </a:rPr>
              <a:t>Printed 12.5.2014 2:43 AM Russia TZ 2 Standard Time</a:t>
            </a:r>
            <a:endParaRPr lang="ru-RU" sz="904" dirty="0">
              <a:solidFill>
                <a:srgbClr val="000000"/>
              </a:solidFill>
            </a:endParaRPr>
          </a:p>
        </p:txBody>
      </p:sp>
      <p:sp>
        <p:nvSpPr>
          <p:cNvPr id="9" name="McK Document type" hidden="1"/>
          <p:cNvSpPr txBox="1">
            <a:spLocks noChangeArrowheads="1"/>
          </p:cNvSpPr>
          <p:nvPr/>
        </p:nvSpPr>
        <p:spPr bwMode="auto">
          <a:xfrm>
            <a:off x="2221612" y="5038329"/>
            <a:ext cx="5455757" cy="2128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b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932962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356" dirty="0">
                <a:solidFill>
                  <a:srgbClr val="000000"/>
                </a:solidFill>
              </a:rPr>
              <a:t>Тип документа</a:t>
            </a:r>
          </a:p>
        </p:txBody>
      </p:sp>
      <p:sp>
        <p:nvSpPr>
          <p:cNvPr id="10" name="McK Date" hidden="1"/>
          <p:cNvSpPr txBox="1">
            <a:spLocks noChangeArrowheads="1"/>
          </p:cNvSpPr>
          <p:nvPr/>
        </p:nvSpPr>
        <p:spPr bwMode="auto">
          <a:xfrm>
            <a:off x="2221612" y="5304666"/>
            <a:ext cx="5455757" cy="2128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932962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356" dirty="0">
                <a:solidFill>
                  <a:srgbClr val="000000"/>
                </a:solidFill>
              </a:rPr>
              <a:t>Дата</a:t>
            </a:r>
          </a:p>
        </p:txBody>
      </p:sp>
      <p:sp>
        <p:nvSpPr>
          <p:cNvPr id="14" name="Rectangle 1189" hidden="1"/>
          <p:cNvSpPr>
            <a:spLocks noChangeArrowheads="1"/>
          </p:cNvSpPr>
          <p:nvPr/>
        </p:nvSpPr>
        <p:spPr bwMode="auto">
          <a:xfrm>
            <a:off x="2" y="2"/>
            <a:ext cx="9902490" cy="6858000"/>
          </a:xfrm>
          <a:prstGeom prst="rect">
            <a:avLst/>
          </a:prstGeom>
          <a:noFill/>
          <a:ln w="317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8333" tIns="44166" rIns="88333" bIns="44166" anchor="ctr"/>
          <a:lstStyle/>
          <a:p>
            <a:pPr defTabSz="932962" fontAlgn="base">
              <a:spcBef>
                <a:spcPct val="0"/>
              </a:spcBef>
              <a:spcAft>
                <a:spcPct val="0"/>
              </a:spcAft>
            </a:pPr>
            <a:endParaRPr lang="ru-RU" sz="1537" dirty="0">
              <a:solidFill>
                <a:srgbClr val="000000"/>
              </a:solidFill>
            </a:endParaRPr>
          </a:p>
        </p:txBody>
      </p:sp>
      <p:pic>
        <p:nvPicPr>
          <p:cNvPr id="18" name="TitleBottomBarBW" hidden="1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0066" y="6574548"/>
            <a:ext cx="1809226" cy="1959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314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2221613" y="3190750"/>
            <a:ext cx="5455756" cy="472940"/>
          </a:xfrm>
          <a:prstGeom prst="rect">
            <a:avLst/>
          </a:prstGeom>
        </p:spPr>
        <p:txBody>
          <a:bodyPr/>
          <a:lstStyle>
            <a:lvl1pPr>
              <a:defRPr sz="3073" b="0"/>
            </a:lvl1pPr>
          </a:lstStyle>
          <a:p>
            <a:pPr lvl="0"/>
            <a:r>
              <a:rPr lang="en-US" noProof="0"/>
              <a:t>Click to edit Master title style</a:t>
            </a:r>
            <a:endParaRPr lang="ru-RU" noProof="0" dirty="0"/>
          </a:p>
        </p:txBody>
      </p:sp>
      <p:sp>
        <p:nvSpPr>
          <p:cNvPr id="13315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2221613" y="3945699"/>
            <a:ext cx="5455756" cy="208698"/>
          </a:xfrm>
        </p:spPr>
        <p:txBody>
          <a:bodyPr>
            <a:spAutoFit/>
          </a:bodyPr>
          <a:lstStyle>
            <a:lvl1pPr>
              <a:defRPr sz="1356"/>
            </a:lvl1pPr>
          </a:lstStyle>
          <a:p>
            <a:pPr lvl="0"/>
            <a:r>
              <a:rPr lang="en-US" noProof="0"/>
              <a:t>Click to edit Master subtitle style</a:t>
            </a:r>
            <a:endParaRPr lang="ru-RU" noProof="0"/>
          </a:p>
        </p:txBody>
      </p:sp>
      <p:pic>
        <p:nvPicPr>
          <p:cNvPr id="20" name="Picture 6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7565" y="4617895"/>
            <a:ext cx="6338437" cy="2240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lg" len="lg"/>
                <a:tailEnd type="none" w="lg" len="lg"/>
              </a14:hiddenLine>
            </a:ext>
          </a:extLst>
        </p:spPr>
      </p:pic>
      <p:pic>
        <p:nvPicPr>
          <p:cNvPr id="23" name="Picture 5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9" y="194371"/>
            <a:ext cx="9888452" cy="18821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lg" len="lg"/>
                <a:tailEnd type="none" w="lg" len="lg"/>
              </a14:hiddenLine>
            </a:ext>
          </a:extLst>
        </p:spPr>
      </p:pic>
      <p:pic>
        <p:nvPicPr>
          <p:cNvPr id="22" name="Picture 47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2471" y="276121"/>
            <a:ext cx="1662246" cy="11021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83855844"/>
      </p:ext>
    </p:extLst>
  </p:cSld>
  <p:clrMapOvr>
    <a:masterClrMapping/>
  </p:clrMapOvr>
  <p:extLst>
    <p:ext uri="{DCECCB84-F9BA-43D5-87BE-67443E8EF086}">
      <p15:sldGuideLst xmlns="" xmlns:p15="http://schemas.microsoft.com/office/powerpoint/2012/main"/>
    </p:ext>
  </p:extLst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 2"/>
          <p:cNvSpPr>
            <a:spLocks noGrp="1" noChangeArrowheads="1"/>
          </p:cNvSpPr>
          <p:nvPr>
            <p:ph type="title"/>
          </p:nvPr>
        </p:nvSpPr>
        <p:spPr bwMode="auto">
          <a:xfrm>
            <a:off x="1361747" y="347193"/>
            <a:ext cx="7385392" cy="2782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/>
              <a:t>Click to edit Master title style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87045392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Slide Number"/>
          <p:cNvSpPr txBox="1">
            <a:spLocks/>
          </p:cNvSpPr>
          <p:nvPr userDrawn="1"/>
        </p:nvSpPr>
        <p:spPr>
          <a:xfrm>
            <a:off x="9446238" y="6566446"/>
            <a:ext cx="230758" cy="155496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>
              <a:defRPr sz="1000" baseline="0">
                <a:latin typeface="+mn-lt"/>
              </a:defRPr>
            </a:lvl1pPr>
          </a:lstStyle>
          <a:p>
            <a:pPr defTabSz="932962" fontAlgn="base">
              <a:spcBef>
                <a:spcPct val="0"/>
              </a:spcBef>
              <a:spcAft>
                <a:spcPct val="0"/>
              </a:spcAft>
            </a:pPr>
            <a:fld id="{42C328C1-A84F-4A39-A664-DBA00541A8C6}" type="slidenum">
              <a:rPr lang="en-US" sz="904" smtClean="0">
                <a:solidFill>
                  <a:srgbClr val="000000"/>
                </a:solidFill>
              </a:rPr>
              <a:pPr defTabSz="932962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904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5203963"/>
      </p:ext>
    </p:extLst>
  </p:cSld>
  <p:clrMapOvr>
    <a:masterClrMapping/>
  </p:clrMapOvr>
  <p:transition/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 userDrawn="1"/>
        </p:nvSpPr>
        <p:spPr>
          <a:xfrm>
            <a:off x="9446238" y="6566446"/>
            <a:ext cx="230758" cy="155496"/>
          </a:xfrm>
          <a:prstGeom prst="rect">
            <a:avLst/>
          </a:prstGeom>
          <a:noFill/>
        </p:spPr>
        <p:txBody>
          <a:bodyPr vert="horz" wrap="none" lIns="0" tIns="0" rIns="0" bIns="0" rtlCol="0">
            <a:noAutofit/>
          </a:bodyPr>
          <a:lstStyle/>
          <a:p>
            <a:pPr defTabSz="932962" fontAlgn="base">
              <a:spcBef>
                <a:spcPct val="0"/>
              </a:spcBef>
              <a:spcAft>
                <a:spcPct val="0"/>
              </a:spcAft>
            </a:pPr>
            <a:fld id="{3FEC8CAC-A4C1-46D2-824A-DB3AAAD52DF3}" type="slidenum">
              <a:rPr lang="ru-RU" sz="994" smtClean="0">
                <a:solidFill>
                  <a:srgbClr val="000000"/>
                </a:solidFill>
              </a:rPr>
              <a:pPr defTabSz="932962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sz="994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1670187"/>
      </p:ext>
    </p:extLst>
  </p:cSld>
  <p:clrMapOvr>
    <a:masterClrMapping/>
  </p:clrMapOvr>
  <p:transition/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/>
          </p:cNvGraphicFramePr>
          <p:nvPr userDrawn="1">
            <p:custDataLst>
              <p:tags r:id="rId2"/>
            </p:custDataLst>
          </p:nvPr>
        </p:nvGraphicFramePr>
        <p:xfrm>
          <a:off x="1756" y="1622"/>
          <a:ext cx="1754" cy="16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492" name="think-cell Slide" r:id="rId4" imgW="338" imgH="338" progId="TCLayout.ActiveDocument.1">
                  <p:embed/>
                </p:oleObj>
              </mc:Choice>
              <mc:Fallback>
                <p:oleObj name="think-cell Slide" r:id="rId4" imgW="338" imgH="338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756" y="1622"/>
                        <a:ext cx="1754" cy="161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Working Draft Text" hidden="1"/>
          <p:cNvSpPr txBox="1">
            <a:spLocks noChangeArrowheads="1"/>
          </p:cNvSpPr>
          <p:nvPr/>
        </p:nvSpPr>
        <p:spPr bwMode="auto">
          <a:xfrm>
            <a:off x="2918278" y="349865"/>
            <a:ext cx="1016304" cy="1420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932962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923" b="1" dirty="0">
                <a:solidFill>
                  <a:srgbClr val="000000"/>
                </a:solidFill>
              </a:rPr>
              <a:t>WORKING DRAFT</a:t>
            </a:r>
          </a:p>
        </p:txBody>
      </p:sp>
      <p:sp>
        <p:nvSpPr>
          <p:cNvPr id="5" name="doc id"/>
          <p:cNvSpPr txBox="1">
            <a:spLocks noChangeArrowheads="1"/>
          </p:cNvSpPr>
          <p:nvPr/>
        </p:nvSpPr>
        <p:spPr bwMode="auto">
          <a:xfrm>
            <a:off x="9332171" y="37255"/>
            <a:ext cx="326398" cy="1247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defTabSz="932962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ru-RU" sz="831" dirty="0">
              <a:solidFill>
                <a:srgbClr val="000000"/>
              </a:solidFill>
            </a:endParaRPr>
          </a:p>
        </p:txBody>
      </p:sp>
      <p:sp>
        <p:nvSpPr>
          <p:cNvPr id="6" name="Working Draft" hidden="1"/>
          <p:cNvSpPr txBox="1">
            <a:spLocks noChangeArrowheads="1"/>
          </p:cNvSpPr>
          <p:nvPr/>
        </p:nvSpPr>
        <p:spPr bwMode="auto">
          <a:xfrm>
            <a:off x="2918278" y="508600"/>
            <a:ext cx="3290966" cy="1420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932962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923" dirty="0">
                <a:solidFill>
                  <a:srgbClr val="000000"/>
                </a:solidFill>
              </a:rPr>
              <a:t>Last Modified 12.30.2014 4:54 PM Russia TZ 2 Standard Time</a:t>
            </a:r>
            <a:endParaRPr lang="ru-RU" sz="923" dirty="0">
              <a:solidFill>
                <a:srgbClr val="000000"/>
              </a:solidFill>
            </a:endParaRPr>
          </a:p>
        </p:txBody>
      </p:sp>
      <p:sp>
        <p:nvSpPr>
          <p:cNvPr id="7" name="Printed" hidden="1"/>
          <p:cNvSpPr txBox="1">
            <a:spLocks noChangeArrowheads="1"/>
          </p:cNvSpPr>
          <p:nvPr/>
        </p:nvSpPr>
        <p:spPr bwMode="auto">
          <a:xfrm>
            <a:off x="2918280" y="668957"/>
            <a:ext cx="2895023" cy="1420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932962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923" dirty="0">
                <a:solidFill>
                  <a:srgbClr val="000000"/>
                </a:solidFill>
              </a:rPr>
              <a:t>Printed 12.5.2014 2:43 AM Russia TZ 2 Standard Time</a:t>
            </a:r>
            <a:endParaRPr lang="ru-RU" sz="923" dirty="0">
              <a:solidFill>
                <a:srgbClr val="000000"/>
              </a:solidFill>
            </a:endParaRPr>
          </a:p>
        </p:txBody>
      </p:sp>
      <p:sp>
        <p:nvSpPr>
          <p:cNvPr id="9" name="McK Document type" hidden="1"/>
          <p:cNvSpPr txBox="1">
            <a:spLocks noChangeArrowheads="1"/>
          </p:cNvSpPr>
          <p:nvPr/>
        </p:nvSpPr>
        <p:spPr bwMode="auto">
          <a:xfrm>
            <a:off x="2221611" y="5033749"/>
            <a:ext cx="5455758" cy="2174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b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932962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385" dirty="0">
                <a:solidFill>
                  <a:srgbClr val="000000"/>
                </a:solidFill>
              </a:rPr>
              <a:t>Тип документа</a:t>
            </a:r>
          </a:p>
        </p:txBody>
      </p:sp>
      <p:sp>
        <p:nvSpPr>
          <p:cNvPr id="10" name="McK Date" hidden="1"/>
          <p:cNvSpPr txBox="1">
            <a:spLocks noChangeArrowheads="1"/>
          </p:cNvSpPr>
          <p:nvPr/>
        </p:nvSpPr>
        <p:spPr bwMode="auto">
          <a:xfrm>
            <a:off x="2221611" y="5304666"/>
            <a:ext cx="5455758" cy="2174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932962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385" dirty="0">
                <a:solidFill>
                  <a:srgbClr val="000000"/>
                </a:solidFill>
              </a:rPr>
              <a:t>Дата</a:t>
            </a:r>
          </a:p>
        </p:txBody>
      </p:sp>
      <p:sp>
        <p:nvSpPr>
          <p:cNvPr id="14" name="Rectangle 1189" hidden="1"/>
          <p:cNvSpPr>
            <a:spLocks noChangeArrowheads="1"/>
          </p:cNvSpPr>
          <p:nvPr/>
        </p:nvSpPr>
        <p:spPr bwMode="auto">
          <a:xfrm>
            <a:off x="2" y="2"/>
            <a:ext cx="9902490" cy="6858000"/>
          </a:xfrm>
          <a:prstGeom prst="rect">
            <a:avLst/>
          </a:prstGeom>
          <a:noFill/>
          <a:ln w="317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216" tIns="45108" rIns="90216" bIns="45108" anchor="ctr"/>
          <a:lstStyle/>
          <a:p>
            <a:pPr defTabSz="932962" fontAlgn="base">
              <a:spcBef>
                <a:spcPct val="0"/>
              </a:spcBef>
              <a:spcAft>
                <a:spcPct val="0"/>
              </a:spcAft>
            </a:pPr>
            <a:endParaRPr lang="ru-RU" sz="1569" dirty="0">
              <a:solidFill>
                <a:srgbClr val="000000"/>
              </a:solidFill>
            </a:endParaRPr>
          </a:p>
        </p:txBody>
      </p:sp>
      <p:pic>
        <p:nvPicPr>
          <p:cNvPr id="18" name="TitleBottomBarBW" hidden="1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0065" y="6574546"/>
            <a:ext cx="1809226" cy="1959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314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2221613" y="3185775"/>
            <a:ext cx="5455757" cy="482889"/>
          </a:xfrm>
          <a:prstGeom prst="rect">
            <a:avLst/>
          </a:prstGeom>
        </p:spPr>
        <p:txBody>
          <a:bodyPr/>
          <a:lstStyle>
            <a:lvl1pPr>
              <a:defRPr sz="3138" b="0"/>
            </a:lvl1pPr>
          </a:lstStyle>
          <a:p>
            <a:pPr lvl="0"/>
            <a:r>
              <a:rPr lang="en-US" noProof="0"/>
              <a:t>Click to edit Master title style</a:t>
            </a:r>
            <a:endParaRPr lang="ru-RU" noProof="0" dirty="0"/>
          </a:p>
        </p:txBody>
      </p:sp>
      <p:sp>
        <p:nvSpPr>
          <p:cNvPr id="13315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2221613" y="3945699"/>
            <a:ext cx="5455757" cy="213082"/>
          </a:xfrm>
        </p:spPr>
        <p:txBody>
          <a:bodyPr>
            <a:spAutoFit/>
          </a:bodyPr>
          <a:lstStyle>
            <a:lvl1pPr>
              <a:defRPr sz="1385"/>
            </a:lvl1pPr>
          </a:lstStyle>
          <a:p>
            <a:pPr lvl="0"/>
            <a:r>
              <a:rPr lang="en-US" noProof="0"/>
              <a:t>Click to edit Master subtitle style</a:t>
            </a:r>
            <a:endParaRPr lang="ru-RU" noProof="0"/>
          </a:p>
        </p:txBody>
      </p:sp>
      <p:pic>
        <p:nvPicPr>
          <p:cNvPr id="20" name="Picture 6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7564" y="4617893"/>
            <a:ext cx="6338436" cy="2240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lg" len="lg"/>
                <a:tailEnd type="none" w="lg" len="lg"/>
              </a14:hiddenLine>
            </a:ext>
          </a:extLst>
        </p:spPr>
      </p:pic>
      <p:pic>
        <p:nvPicPr>
          <p:cNvPr id="23" name="Picture 5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9" y="194371"/>
            <a:ext cx="9888452" cy="18821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lg" len="lg"/>
                <a:tailEnd type="none" w="lg" len="lg"/>
              </a14:hiddenLine>
            </a:ext>
          </a:extLst>
        </p:spPr>
      </p:pic>
      <p:pic>
        <p:nvPicPr>
          <p:cNvPr id="22" name="Picture 47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2470" y="276121"/>
            <a:ext cx="1662247" cy="11021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48282379"/>
      </p:ext>
    </p:extLst>
  </p:cSld>
  <p:clrMapOvr>
    <a:masterClrMapping/>
  </p:clrMapOvr>
  <p:extLst>
    <p:ext uri="{DCECCB84-F9BA-43D5-87BE-67443E8EF086}">
      <p15:sldGuideLst xmlns="" xmlns:p15="http://schemas.microsoft.com/office/powerpoint/2012/main"/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25F091-A418-48E2-B21B-9DD2A9739E1C}" type="slidenum">
              <a:rPr lang="ru-RU">
                <a:solidFill>
                  <a:srgbClr val="0D6186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0D618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1075619"/>
      </p:ext>
    </p:extLst>
  </p:cSld>
  <p:clrMapOvr>
    <a:masterClrMapping/>
  </p:clrMapOvr>
  <p:transition/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"/>
          <p:cNvSpPr txBox="1">
            <a:spLocks/>
          </p:cNvSpPr>
          <p:nvPr userDrawn="1"/>
        </p:nvSpPr>
        <p:spPr>
          <a:xfrm>
            <a:off x="9446237" y="6566446"/>
            <a:ext cx="230759" cy="155496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>
              <a:defRPr sz="1000" baseline="0">
                <a:latin typeface="+mn-lt"/>
              </a:defRPr>
            </a:lvl1pPr>
          </a:lstStyle>
          <a:p>
            <a:pPr defTabSz="932962" fontAlgn="base">
              <a:spcBef>
                <a:spcPct val="0"/>
              </a:spcBef>
              <a:spcAft>
                <a:spcPct val="0"/>
              </a:spcAft>
            </a:pPr>
            <a:endParaRPr lang="en-US" sz="923" dirty="0">
              <a:solidFill>
                <a:srgbClr val="000000"/>
              </a:solidFill>
            </a:endParaRPr>
          </a:p>
        </p:txBody>
      </p:sp>
      <p:sp>
        <p:nvSpPr>
          <p:cNvPr id="4" name="Title Placeholder 2"/>
          <p:cNvSpPr>
            <a:spLocks noGrp="1" noChangeArrowheads="1"/>
          </p:cNvSpPr>
          <p:nvPr>
            <p:ph type="title"/>
          </p:nvPr>
        </p:nvSpPr>
        <p:spPr bwMode="auto">
          <a:xfrm>
            <a:off x="1361746" y="344282"/>
            <a:ext cx="7385392" cy="2840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/>
              <a:t>Click to edit Master title style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18321764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Slide Number"/>
          <p:cNvSpPr txBox="1">
            <a:spLocks/>
          </p:cNvSpPr>
          <p:nvPr userDrawn="1"/>
        </p:nvSpPr>
        <p:spPr>
          <a:xfrm>
            <a:off x="9446237" y="6566446"/>
            <a:ext cx="230759" cy="155496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>
              <a:defRPr sz="1000" baseline="0">
                <a:latin typeface="+mn-lt"/>
              </a:defRPr>
            </a:lvl1pPr>
          </a:lstStyle>
          <a:p>
            <a:pPr defTabSz="932962" fontAlgn="base">
              <a:spcBef>
                <a:spcPct val="0"/>
              </a:spcBef>
              <a:spcAft>
                <a:spcPct val="0"/>
              </a:spcAft>
            </a:pPr>
            <a:fld id="{42C328C1-A84F-4A39-A664-DBA00541A8C6}" type="slidenum">
              <a:rPr lang="en-US" sz="923" smtClean="0">
                <a:solidFill>
                  <a:srgbClr val="000000"/>
                </a:solidFill>
              </a:rPr>
              <a:pPr defTabSz="932962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923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2794780"/>
      </p:ext>
    </p:extLst>
  </p:cSld>
  <p:clrMapOvr>
    <a:masterClrMapping/>
  </p:clrMapOvr>
  <p:transition/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 userDrawn="1"/>
        </p:nvSpPr>
        <p:spPr>
          <a:xfrm>
            <a:off x="9446238" y="6566446"/>
            <a:ext cx="230759" cy="155496"/>
          </a:xfrm>
          <a:prstGeom prst="rect">
            <a:avLst/>
          </a:prstGeom>
          <a:noFill/>
        </p:spPr>
        <p:txBody>
          <a:bodyPr vert="horz" wrap="none" lIns="0" tIns="0" rIns="0" bIns="0" rtlCol="0">
            <a:noAutofit/>
          </a:bodyPr>
          <a:lstStyle/>
          <a:p>
            <a:pPr defTabSz="932962" fontAlgn="base">
              <a:spcBef>
                <a:spcPct val="0"/>
              </a:spcBef>
              <a:spcAft>
                <a:spcPct val="0"/>
              </a:spcAft>
            </a:pPr>
            <a:fld id="{3FEC8CAC-A4C1-46D2-824A-DB3AAAD52DF3}" type="slidenum">
              <a:rPr lang="ru-RU" sz="1015" smtClean="0">
                <a:solidFill>
                  <a:srgbClr val="000000"/>
                </a:solidFill>
              </a:rPr>
              <a:pPr defTabSz="932962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sz="1015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025397"/>
      </p:ext>
    </p:extLst>
  </p:cSld>
  <p:clrMapOvr>
    <a:masterClrMapping/>
  </p:clrMapOvr>
  <p:transition/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/>
          </p:cNvGraphicFramePr>
          <p:nvPr userDrawn="1">
            <p:custDataLst>
              <p:tags r:id="rId2"/>
            </p:custDataLst>
          </p:nvPr>
        </p:nvGraphicFramePr>
        <p:xfrm>
          <a:off x="1756" y="1624"/>
          <a:ext cx="1754" cy="16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40" name="think-cell Slide" r:id="rId4" imgW="338" imgH="338" progId="TCLayout.ActiveDocument.1">
                  <p:embed/>
                </p:oleObj>
              </mc:Choice>
              <mc:Fallback>
                <p:oleObj name="think-cell Slide" r:id="rId4" imgW="338" imgH="338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756" y="1624"/>
                        <a:ext cx="1754" cy="161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Working Draft Text" hidden="1"/>
          <p:cNvSpPr txBox="1">
            <a:spLocks noChangeArrowheads="1"/>
          </p:cNvSpPr>
          <p:nvPr/>
        </p:nvSpPr>
        <p:spPr bwMode="auto">
          <a:xfrm>
            <a:off x="2918279" y="349867"/>
            <a:ext cx="993862" cy="1391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932962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904" b="1" dirty="0">
                <a:solidFill>
                  <a:srgbClr val="000000"/>
                </a:solidFill>
              </a:rPr>
              <a:t>WORKING DRAFT</a:t>
            </a:r>
          </a:p>
        </p:txBody>
      </p:sp>
      <p:sp>
        <p:nvSpPr>
          <p:cNvPr id="5" name="doc id"/>
          <p:cNvSpPr txBox="1">
            <a:spLocks noChangeArrowheads="1"/>
          </p:cNvSpPr>
          <p:nvPr/>
        </p:nvSpPr>
        <p:spPr bwMode="auto">
          <a:xfrm>
            <a:off x="9332173" y="37255"/>
            <a:ext cx="326398" cy="1247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defTabSz="932962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ru-RU" sz="813" dirty="0">
              <a:solidFill>
                <a:srgbClr val="000000"/>
              </a:solidFill>
            </a:endParaRPr>
          </a:p>
        </p:txBody>
      </p:sp>
      <p:sp>
        <p:nvSpPr>
          <p:cNvPr id="6" name="Working Draft" hidden="1"/>
          <p:cNvSpPr txBox="1">
            <a:spLocks noChangeArrowheads="1"/>
          </p:cNvSpPr>
          <p:nvPr/>
        </p:nvSpPr>
        <p:spPr bwMode="auto">
          <a:xfrm>
            <a:off x="2918278" y="508602"/>
            <a:ext cx="3199594" cy="1391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932962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904" dirty="0">
                <a:solidFill>
                  <a:srgbClr val="000000"/>
                </a:solidFill>
              </a:rPr>
              <a:t>Last Modified 12.30.2014 4:54 PM Russia TZ 2 Standard Time</a:t>
            </a:r>
            <a:endParaRPr lang="ru-RU" sz="904" dirty="0">
              <a:solidFill>
                <a:srgbClr val="000000"/>
              </a:solidFill>
            </a:endParaRPr>
          </a:p>
        </p:txBody>
      </p:sp>
      <p:sp>
        <p:nvSpPr>
          <p:cNvPr id="7" name="Printed" hidden="1"/>
          <p:cNvSpPr txBox="1">
            <a:spLocks noChangeArrowheads="1"/>
          </p:cNvSpPr>
          <p:nvPr/>
        </p:nvSpPr>
        <p:spPr bwMode="auto">
          <a:xfrm>
            <a:off x="2918280" y="668957"/>
            <a:ext cx="2814873" cy="1391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932962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904" dirty="0">
                <a:solidFill>
                  <a:srgbClr val="000000"/>
                </a:solidFill>
              </a:rPr>
              <a:t>Printed 12.5.2014 2:43 AM Russia TZ 2 Standard Time</a:t>
            </a:r>
            <a:endParaRPr lang="ru-RU" sz="904" dirty="0">
              <a:solidFill>
                <a:srgbClr val="000000"/>
              </a:solidFill>
            </a:endParaRPr>
          </a:p>
        </p:txBody>
      </p:sp>
      <p:sp>
        <p:nvSpPr>
          <p:cNvPr id="9" name="McK Document type" hidden="1"/>
          <p:cNvSpPr txBox="1">
            <a:spLocks noChangeArrowheads="1"/>
          </p:cNvSpPr>
          <p:nvPr/>
        </p:nvSpPr>
        <p:spPr bwMode="auto">
          <a:xfrm>
            <a:off x="2221612" y="5038329"/>
            <a:ext cx="5455757" cy="2128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b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932962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356" dirty="0">
                <a:solidFill>
                  <a:srgbClr val="000000"/>
                </a:solidFill>
              </a:rPr>
              <a:t>Тип документа</a:t>
            </a:r>
          </a:p>
        </p:txBody>
      </p:sp>
      <p:sp>
        <p:nvSpPr>
          <p:cNvPr id="10" name="McK Date" hidden="1"/>
          <p:cNvSpPr txBox="1">
            <a:spLocks noChangeArrowheads="1"/>
          </p:cNvSpPr>
          <p:nvPr/>
        </p:nvSpPr>
        <p:spPr bwMode="auto">
          <a:xfrm>
            <a:off x="2221612" y="5304666"/>
            <a:ext cx="5455757" cy="2128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932962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356" dirty="0">
                <a:solidFill>
                  <a:srgbClr val="000000"/>
                </a:solidFill>
              </a:rPr>
              <a:t>Дата</a:t>
            </a:r>
          </a:p>
        </p:txBody>
      </p:sp>
      <p:sp>
        <p:nvSpPr>
          <p:cNvPr id="14" name="Rectangle 1189" hidden="1"/>
          <p:cNvSpPr>
            <a:spLocks noChangeArrowheads="1"/>
          </p:cNvSpPr>
          <p:nvPr/>
        </p:nvSpPr>
        <p:spPr bwMode="auto">
          <a:xfrm>
            <a:off x="2" y="2"/>
            <a:ext cx="9902490" cy="6858000"/>
          </a:xfrm>
          <a:prstGeom prst="rect">
            <a:avLst/>
          </a:prstGeom>
          <a:noFill/>
          <a:ln w="317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8333" tIns="44166" rIns="88333" bIns="44166" anchor="ctr"/>
          <a:lstStyle/>
          <a:p>
            <a:pPr defTabSz="932962" fontAlgn="base">
              <a:spcBef>
                <a:spcPct val="0"/>
              </a:spcBef>
              <a:spcAft>
                <a:spcPct val="0"/>
              </a:spcAft>
            </a:pPr>
            <a:endParaRPr lang="ru-RU" sz="1537" dirty="0">
              <a:solidFill>
                <a:srgbClr val="000000"/>
              </a:solidFill>
            </a:endParaRPr>
          </a:p>
        </p:txBody>
      </p:sp>
      <p:pic>
        <p:nvPicPr>
          <p:cNvPr id="18" name="TitleBottomBarBW" hidden="1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0066" y="6574548"/>
            <a:ext cx="1809226" cy="1959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314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2221613" y="3190750"/>
            <a:ext cx="5455756" cy="472940"/>
          </a:xfrm>
          <a:prstGeom prst="rect">
            <a:avLst/>
          </a:prstGeom>
        </p:spPr>
        <p:txBody>
          <a:bodyPr/>
          <a:lstStyle>
            <a:lvl1pPr>
              <a:defRPr sz="3073" b="0"/>
            </a:lvl1pPr>
          </a:lstStyle>
          <a:p>
            <a:pPr lvl="0"/>
            <a:r>
              <a:rPr lang="en-US" noProof="0"/>
              <a:t>Click to edit Master title style</a:t>
            </a:r>
            <a:endParaRPr lang="ru-RU" noProof="0" dirty="0"/>
          </a:p>
        </p:txBody>
      </p:sp>
      <p:sp>
        <p:nvSpPr>
          <p:cNvPr id="13315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2221613" y="3945699"/>
            <a:ext cx="5455756" cy="208698"/>
          </a:xfrm>
        </p:spPr>
        <p:txBody>
          <a:bodyPr>
            <a:spAutoFit/>
          </a:bodyPr>
          <a:lstStyle>
            <a:lvl1pPr>
              <a:defRPr sz="1356"/>
            </a:lvl1pPr>
          </a:lstStyle>
          <a:p>
            <a:pPr lvl="0"/>
            <a:r>
              <a:rPr lang="en-US" noProof="0"/>
              <a:t>Click to edit Master subtitle style</a:t>
            </a:r>
            <a:endParaRPr lang="ru-RU" noProof="0"/>
          </a:p>
        </p:txBody>
      </p:sp>
      <p:pic>
        <p:nvPicPr>
          <p:cNvPr id="20" name="Picture 6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7565" y="4617895"/>
            <a:ext cx="6338437" cy="2240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lg" len="lg"/>
                <a:tailEnd type="none" w="lg" len="lg"/>
              </a14:hiddenLine>
            </a:ext>
          </a:extLst>
        </p:spPr>
      </p:pic>
      <p:pic>
        <p:nvPicPr>
          <p:cNvPr id="23" name="Picture 5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9" y="194371"/>
            <a:ext cx="9888452" cy="18821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lg" len="lg"/>
                <a:tailEnd type="none" w="lg" len="lg"/>
              </a14:hiddenLine>
            </a:ext>
          </a:extLst>
        </p:spPr>
      </p:pic>
      <p:pic>
        <p:nvPicPr>
          <p:cNvPr id="22" name="Picture 47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2471" y="276121"/>
            <a:ext cx="1662246" cy="11021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8381695"/>
      </p:ext>
    </p:extLst>
  </p:cSld>
  <p:clrMapOvr>
    <a:masterClrMapping/>
  </p:clrMapOvr>
  <p:extLst>
    <p:ext uri="{DCECCB84-F9BA-43D5-87BE-67443E8EF086}">
      <p15:sldGuideLst xmlns="" xmlns:p15="http://schemas.microsoft.com/office/powerpoint/2012/main"/>
    </p:ext>
  </p:extLst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 2"/>
          <p:cNvSpPr>
            <a:spLocks noGrp="1" noChangeArrowheads="1"/>
          </p:cNvSpPr>
          <p:nvPr>
            <p:ph type="title"/>
          </p:nvPr>
        </p:nvSpPr>
        <p:spPr bwMode="auto">
          <a:xfrm>
            <a:off x="1361747" y="347193"/>
            <a:ext cx="7385392" cy="2782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/>
              <a:t>Click to edit Master title style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82077469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Slide Number"/>
          <p:cNvSpPr txBox="1">
            <a:spLocks/>
          </p:cNvSpPr>
          <p:nvPr userDrawn="1"/>
        </p:nvSpPr>
        <p:spPr>
          <a:xfrm>
            <a:off x="9446238" y="6566446"/>
            <a:ext cx="230758" cy="155496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>
              <a:defRPr sz="1000" baseline="0">
                <a:latin typeface="+mn-lt"/>
              </a:defRPr>
            </a:lvl1pPr>
          </a:lstStyle>
          <a:p>
            <a:pPr defTabSz="932962" fontAlgn="base">
              <a:spcBef>
                <a:spcPct val="0"/>
              </a:spcBef>
              <a:spcAft>
                <a:spcPct val="0"/>
              </a:spcAft>
            </a:pPr>
            <a:fld id="{42C328C1-A84F-4A39-A664-DBA00541A8C6}" type="slidenum">
              <a:rPr lang="en-US" sz="904" smtClean="0">
                <a:solidFill>
                  <a:srgbClr val="000000"/>
                </a:solidFill>
              </a:rPr>
              <a:pPr defTabSz="932962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904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0115267"/>
      </p:ext>
    </p:extLst>
  </p:cSld>
  <p:clrMapOvr>
    <a:masterClrMapping/>
  </p:clrMapOvr>
  <p:transition/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 userDrawn="1"/>
        </p:nvSpPr>
        <p:spPr>
          <a:xfrm>
            <a:off x="9446238" y="6566446"/>
            <a:ext cx="230758" cy="155496"/>
          </a:xfrm>
          <a:prstGeom prst="rect">
            <a:avLst/>
          </a:prstGeom>
          <a:noFill/>
        </p:spPr>
        <p:txBody>
          <a:bodyPr vert="horz" wrap="none" lIns="0" tIns="0" rIns="0" bIns="0" rtlCol="0">
            <a:noAutofit/>
          </a:bodyPr>
          <a:lstStyle/>
          <a:p>
            <a:pPr defTabSz="932962" fontAlgn="base">
              <a:spcBef>
                <a:spcPct val="0"/>
              </a:spcBef>
              <a:spcAft>
                <a:spcPct val="0"/>
              </a:spcAft>
            </a:pPr>
            <a:fld id="{3FEC8CAC-A4C1-46D2-824A-DB3AAAD52DF3}" type="slidenum">
              <a:rPr lang="ru-RU" sz="994" smtClean="0">
                <a:solidFill>
                  <a:srgbClr val="000000"/>
                </a:solidFill>
              </a:rPr>
              <a:pPr defTabSz="932962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sz="994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4714411"/>
      </p:ext>
    </p:extLst>
  </p:cSld>
  <p:clrMapOvr>
    <a:masterClrMapping/>
  </p:clrMapOvr>
  <p:transition/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/>
          </p:cNvGraphicFramePr>
          <p:nvPr userDrawn="1">
            <p:custDataLst>
              <p:tags r:id="rId2"/>
            </p:custDataLst>
          </p:nvPr>
        </p:nvGraphicFramePr>
        <p:xfrm>
          <a:off x="1756" y="1621"/>
          <a:ext cx="1754" cy="16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588" name="think-cell Slide" r:id="rId4" imgW="338" imgH="338" progId="TCLayout.ActiveDocument.1">
                  <p:embed/>
                </p:oleObj>
              </mc:Choice>
              <mc:Fallback>
                <p:oleObj name="think-cell Slide" r:id="rId4" imgW="338" imgH="338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756" y="1621"/>
                        <a:ext cx="1754" cy="161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Working Draft Text" hidden="1"/>
          <p:cNvSpPr txBox="1">
            <a:spLocks noChangeArrowheads="1"/>
          </p:cNvSpPr>
          <p:nvPr/>
        </p:nvSpPr>
        <p:spPr bwMode="auto">
          <a:xfrm>
            <a:off x="2918278" y="349866"/>
            <a:ext cx="1011495" cy="1412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932962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918" b="1" dirty="0">
                <a:solidFill>
                  <a:srgbClr val="000000"/>
                </a:solidFill>
              </a:rPr>
              <a:t>WORKING DRAFT</a:t>
            </a:r>
          </a:p>
        </p:txBody>
      </p:sp>
      <p:sp>
        <p:nvSpPr>
          <p:cNvPr id="5" name="doc id"/>
          <p:cNvSpPr txBox="1">
            <a:spLocks noChangeArrowheads="1"/>
          </p:cNvSpPr>
          <p:nvPr/>
        </p:nvSpPr>
        <p:spPr bwMode="auto">
          <a:xfrm>
            <a:off x="9332171" y="37255"/>
            <a:ext cx="326398" cy="1247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defTabSz="932962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ru-RU" sz="816" dirty="0">
              <a:solidFill>
                <a:srgbClr val="000000"/>
              </a:solidFill>
            </a:endParaRPr>
          </a:p>
        </p:txBody>
      </p:sp>
      <p:sp>
        <p:nvSpPr>
          <p:cNvPr id="6" name="Working Draft" hidden="1"/>
          <p:cNvSpPr txBox="1">
            <a:spLocks noChangeArrowheads="1"/>
          </p:cNvSpPr>
          <p:nvPr/>
        </p:nvSpPr>
        <p:spPr bwMode="auto">
          <a:xfrm>
            <a:off x="2918278" y="508601"/>
            <a:ext cx="3260508" cy="1412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932962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918" dirty="0">
                <a:solidFill>
                  <a:srgbClr val="000000"/>
                </a:solidFill>
              </a:rPr>
              <a:t>Last Modified 12.30.2014 4:54 PM Russia TZ 2 Standard Time</a:t>
            </a:r>
            <a:endParaRPr lang="ru-RU" sz="918" dirty="0">
              <a:solidFill>
                <a:srgbClr val="000000"/>
              </a:solidFill>
            </a:endParaRPr>
          </a:p>
        </p:txBody>
      </p:sp>
      <p:sp>
        <p:nvSpPr>
          <p:cNvPr id="7" name="Printed" hidden="1"/>
          <p:cNvSpPr txBox="1">
            <a:spLocks noChangeArrowheads="1"/>
          </p:cNvSpPr>
          <p:nvPr/>
        </p:nvSpPr>
        <p:spPr bwMode="auto">
          <a:xfrm>
            <a:off x="2918279" y="668956"/>
            <a:ext cx="2867773" cy="1412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932962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918" dirty="0">
                <a:solidFill>
                  <a:srgbClr val="000000"/>
                </a:solidFill>
              </a:rPr>
              <a:t>Printed 12.5.2014 2:43 AM Russia TZ 2 Standard Time</a:t>
            </a:r>
            <a:endParaRPr lang="ru-RU" sz="918" dirty="0">
              <a:solidFill>
                <a:srgbClr val="000000"/>
              </a:solidFill>
            </a:endParaRPr>
          </a:p>
        </p:txBody>
      </p:sp>
      <p:sp>
        <p:nvSpPr>
          <p:cNvPr id="9" name="McK Document type" hidden="1"/>
          <p:cNvSpPr txBox="1">
            <a:spLocks noChangeArrowheads="1"/>
          </p:cNvSpPr>
          <p:nvPr/>
        </p:nvSpPr>
        <p:spPr bwMode="auto">
          <a:xfrm>
            <a:off x="2221611" y="5027010"/>
            <a:ext cx="5455758" cy="2242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b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932962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428" dirty="0">
                <a:solidFill>
                  <a:srgbClr val="000000"/>
                </a:solidFill>
              </a:rPr>
              <a:t>Тип документа</a:t>
            </a:r>
          </a:p>
        </p:txBody>
      </p:sp>
      <p:sp>
        <p:nvSpPr>
          <p:cNvPr id="10" name="McK Date" hidden="1"/>
          <p:cNvSpPr txBox="1">
            <a:spLocks noChangeArrowheads="1"/>
          </p:cNvSpPr>
          <p:nvPr/>
        </p:nvSpPr>
        <p:spPr bwMode="auto">
          <a:xfrm>
            <a:off x="2221611" y="5304665"/>
            <a:ext cx="5455758" cy="2242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932962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428" dirty="0">
                <a:solidFill>
                  <a:srgbClr val="000000"/>
                </a:solidFill>
              </a:rPr>
              <a:t>Дата</a:t>
            </a:r>
          </a:p>
        </p:txBody>
      </p:sp>
      <p:sp>
        <p:nvSpPr>
          <p:cNvPr id="14" name="Rectangle 1189" hidden="1"/>
          <p:cNvSpPr>
            <a:spLocks noChangeArrowheads="1"/>
          </p:cNvSpPr>
          <p:nvPr/>
        </p:nvSpPr>
        <p:spPr bwMode="auto">
          <a:xfrm>
            <a:off x="1" y="1"/>
            <a:ext cx="9902490" cy="6858000"/>
          </a:xfrm>
          <a:prstGeom prst="rect">
            <a:avLst/>
          </a:prstGeom>
          <a:noFill/>
          <a:ln w="317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32962" fontAlgn="base">
              <a:spcBef>
                <a:spcPct val="0"/>
              </a:spcBef>
              <a:spcAft>
                <a:spcPct val="0"/>
              </a:spcAft>
            </a:pPr>
            <a:endParaRPr lang="ru-RU" sz="1632" dirty="0">
              <a:solidFill>
                <a:srgbClr val="000000"/>
              </a:solidFill>
            </a:endParaRPr>
          </a:p>
        </p:txBody>
      </p:sp>
      <p:pic>
        <p:nvPicPr>
          <p:cNvPr id="18" name="TitleBottomBarBW" hidden="1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0065" y="6574545"/>
            <a:ext cx="1809226" cy="1959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314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2221612" y="3175997"/>
            <a:ext cx="5455757" cy="502445"/>
          </a:xfrm>
          <a:prstGeom prst="rect">
            <a:avLst/>
          </a:prstGeom>
        </p:spPr>
        <p:txBody>
          <a:bodyPr/>
          <a:lstStyle>
            <a:lvl1pPr>
              <a:defRPr sz="3265" b="0"/>
            </a:lvl1pPr>
          </a:lstStyle>
          <a:p>
            <a:pPr lvl="0"/>
            <a:r>
              <a:rPr lang="en-US" noProof="0"/>
              <a:t>Click to edit Master title style</a:t>
            </a:r>
            <a:endParaRPr lang="ru-RU" noProof="0" dirty="0"/>
          </a:p>
        </p:txBody>
      </p:sp>
      <p:sp>
        <p:nvSpPr>
          <p:cNvPr id="13315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2221612" y="3945699"/>
            <a:ext cx="5455757" cy="219820"/>
          </a:xfrm>
        </p:spPr>
        <p:txBody>
          <a:bodyPr>
            <a:spAutoFit/>
          </a:bodyPr>
          <a:lstStyle>
            <a:lvl1pPr>
              <a:defRPr sz="1428"/>
            </a:lvl1pPr>
          </a:lstStyle>
          <a:p>
            <a:pPr lvl="0"/>
            <a:r>
              <a:rPr lang="en-US" noProof="0"/>
              <a:t>Click to edit Master subtitle style</a:t>
            </a:r>
            <a:endParaRPr lang="ru-RU" noProof="0"/>
          </a:p>
        </p:txBody>
      </p:sp>
      <p:pic>
        <p:nvPicPr>
          <p:cNvPr id="20" name="Picture 6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7564" y="4617893"/>
            <a:ext cx="6338436" cy="2240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lg" len="lg"/>
                <a:tailEnd type="none" w="lg" len="lg"/>
              </a14:hiddenLine>
            </a:ext>
          </a:extLst>
        </p:spPr>
      </p:pic>
      <p:pic>
        <p:nvPicPr>
          <p:cNvPr id="23" name="Picture 5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9" y="194370"/>
            <a:ext cx="9888452" cy="18821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lg" len="lg"/>
                <a:tailEnd type="none" w="lg" len="lg"/>
              </a14:hiddenLine>
            </a:ext>
          </a:extLst>
        </p:spPr>
      </p:pic>
      <p:pic>
        <p:nvPicPr>
          <p:cNvPr id="22" name="Picture 47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2469" y="276121"/>
            <a:ext cx="1662247" cy="11021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77989812"/>
      </p:ext>
    </p:extLst>
  </p:cSld>
  <p:clrMapOvr>
    <a:masterClrMapping/>
  </p:clrMapOvr>
  <p:extLst>
    <p:ext uri="{DCECCB84-F9BA-43D5-87BE-67443E8EF086}">
      <p15:sldGuideLst xmlns="" xmlns:p15="http://schemas.microsoft.com/office/powerpoint/2012/main"/>
    </p:ext>
  </p:extLst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"/>
          <p:cNvSpPr txBox="1">
            <a:spLocks/>
          </p:cNvSpPr>
          <p:nvPr userDrawn="1"/>
        </p:nvSpPr>
        <p:spPr>
          <a:xfrm>
            <a:off x="9446236" y="6566446"/>
            <a:ext cx="230759" cy="155496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>
              <a:defRPr sz="1000" baseline="0">
                <a:latin typeface="+mn-lt"/>
              </a:defRPr>
            </a:lvl1pPr>
          </a:lstStyle>
          <a:p>
            <a:pPr defTabSz="932962" fontAlgn="base">
              <a:spcBef>
                <a:spcPct val="0"/>
              </a:spcBef>
              <a:spcAft>
                <a:spcPct val="0"/>
              </a:spcAft>
            </a:pPr>
            <a:endParaRPr lang="en-US" sz="1020" dirty="0">
              <a:solidFill>
                <a:srgbClr val="000000"/>
              </a:solidFill>
            </a:endParaRPr>
          </a:p>
        </p:txBody>
      </p:sp>
      <p:sp>
        <p:nvSpPr>
          <p:cNvPr id="4" name="Title Placeholder 2"/>
          <p:cNvSpPr>
            <a:spLocks noGrp="1" noChangeArrowheads="1"/>
          </p:cNvSpPr>
          <p:nvPr>
            <p:ph type="title"/>
          </p:nvPr>
        </p:nvSpPr>
        <p:spPr bwMode="auto">
          <a:xfrm>
            <a:off x="1361746" y="337150"/>
            <a:ext cx="7385392" cy="2983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/>
              <a:t>Click to edit Master title style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52886208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Slide Number"/>
          <p:cNvSpPr txBox="1">
            <a:spLocks/>
          </p:cNvSpPr>
          <p:nvPr userDrawn="1"/>
        </p:nvSpPr>
        <p:spPr>
          <a:xfrm>
            <a:off x="9446236" y="6566446"/>
            <a:ext cx="230759" cy="155496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>
              <a:defRPr sz="1000" baseline="0">
                <a:latin typeface="+mn-lt"/>
              </a:defRPr>
            </a:lvl1pPr>
          </a:lstStyle>
          <a:p>
            <a:pPr defTabSz="932962" fontAlgn="base">
              <a:spcBef>
                <a:spcPct val="0"/>
              </a:spcBef>
              <a:spcAft>
                <a:spcPct val="0"/>
              </a:spcAft>
            </a:pPr>
            <a:fld id="{42C328C1-A84F-4A39-A664-DBA00541A8C6}" type="slidenum">
              <a:rPr lang="en-US" sz="1020" smtClean="0">
                <a:solidFill>
                  <a:srgbClr val="000000"/>
                </a:solidFill>
              </a:rPr>
              <a:pPr defTabSz="932962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102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6698598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2" y="1176261"/>
            <a:ext cx="3259005" cy="1019356"/>
          </a:xfrm>
        </p:spPr>
        <p:txBody>
          <a:bodyPr anchor="b"/>
          <a:lstStyle>
            <a:lvl1pPr algn="l">
              <a:defRPr sz="2095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72972" y="1176288"/>
            <a:ext cx="5537729" cy="5134378"/>
          </a:xfrm>
        </p:spPr>
        <p:txBody>
          <a:bodyPr/>
          <a:lstStyle>
            <a:lvl1pPr>
              <a:defRPr sz="3333"/>
            </a:lvl1pPr>
            <a:lvl2pPr>
              <a:defRPr sz="2952"/>
            </a:lvl2pPr>
            <a:lvl3pPr>
              <a:defRPr sz="2476">
                <a:latin typeface="Microsoft Sans Serif"/>
                <a:cs typeface="Microsoft Sans Serif"/>
              </a:defRPr>
            </a:lvl3pPr>
            <a:lvl4pPr>
              <a:defRPr sz="2095">
                <a:latin typeface="Microsoft Sans Serif"/>
                <a:cs typeface="Microsoft Sans Serif"/>
              </a:defRPr>
            </a:lvl4pPr>
            <a:lvl5pPr>
              <a:defRPr sz="2095">
                <a:latin typeface="Microsoft Sans Serif"/>
                <a:cs typeface="Microsoft Sans Serif"/>
              </a:defRPr>
            </a:lvl5pPr>
            <a:lvl6pPr>
              <a:defRPr sz="2095"/>
            </a:lvl6pPr>
            <a:lvl7pPr>
              <a:defRPr sz="2095"/>
            </a:lvl7pPr>
            <a:lvl8pPr>
              <a:defRPr sz="2095"/>
            </a:lvl8pPr>
            <a:lvl9pPr>
              <a:defRPr sz="2095"/>
            </a:lvl9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95302" y="2338317"/>
            <a:ext cx="3259005" cy="4115022"/>
          </a:xfrm>
        </p:spPr>
        <p:txBody>
          <a:bodyPr/>
          <a:lstStyle>
            <a:lvl1pPr marL="0" indent="0">
              <a:buNone/>
              <a:defRPr sz="1429"/>
            </a:lvl1pPr>
            <a:lvl2pPr marL="477078" indent="0">
              <a:buNone/>
              <a:defRPr sz="1238"/>
            </a:lvl2pPr>
            <a:lvl3pPr marL="954155" indent="0">
              <a:buNone/>
              <a:defRPr sz="1048"/>
            </a:lvl3pPr>
            <a:lvl4pPr marL="1431234" indent="0">
              <a:buNone/>
              <a:defRPr sz="952"/>
            </a:lvl4pPr>
            <a:lvl5pPr marL="1908311" indent="0">
              <a:buNone/>
              <a:defRPr sz="952"/>
            </a:lvl5pPr>
            <a:lvl6pPr marL="2385390" indent="0">
              <a:buNone/>
              <a:defRPr sz="952"/>
            </a:lvl6pPr>
            <a:lvl7pPr marL="2862468" indent="0">
              <a:buNone/>
              <a:defRPr sz="952"/>
            </a:lvl7pPr>
            <a:lvl8pPr marL="3339546" indent="0">
              <a:buNone/>
              <a:defRPr sz="952"/>
            </a:lvl8pPr>
            <a:lvl9pPr marL="3816624" indent="0">
              <a:buNone/>
              <a:defRPr sz="952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1AA80B-22DD-4FF4-9344-A437B7BC5601}" type="slidenum">
              <a:rPr lang="ru-RU">
                <a:solidFill>
                  <a:srgbClr val="0D6186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0D618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9432188"/>
      </p:ext>
    </p:extLst>
  </p:cSld>
  <p:clrMapOvr>
    <a:masterClrMapping/>
  </p:clrMapOvr>
  <p:transition/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 userDrawn="1"/>
        </p:nvSpPr>
        <p:spPr>
          <a:xfrm>
            <a:off x="9446237" y="6566446"/>
            <a:ext cx="230759" cy="155496"/>
          </a:xfrm>
          <a:prstGeom prst="rect">
            <a:avLst/>
          </a:prstGeom>
          <a:noFill/>
        </p:spPr>
        <p:txBody>
          <a:bodyPr vert="horz" wrap="none" lIns="0" tIns="0" rIns="0" bIns="0" rtlCol="0">
            <a:noAutofit/>
          </a:bodyPr>
          <a:lstStyle/>
          <a:p>
            <a:pPr defTabSz="932962" fontAlgn="base">
              <a:spcBef>
                <a:spcPct val="0"/>
              </a:spcBef>
              <a:spcAft>
                <a:spcPct val="0"/>
              </a:spcAft>
            </a:pPr>
            <a:fld id="{3FEC8CAC-A4C1-46D2-824A-DB3AAAD52DF3}" type="slidenum">
              <a:rPr lang="ru-RU" sz="1020" smtClean="0">
                <a:solidFill>
                  <a:srgbClr val="000000"/>
                </a:solidFill>
              </a:rPr>
              <a:pPr defTabSz="932962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sz="102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3351072"/>
      </p:ext>
    </p:extLst>
  </p:cSld>
  <p:clrMapOvr>
    <a:masterClrMapping/>
  </p:clrMapOvr>
  <p:transition/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/>
          </p:cNvGraphicFramePr>
          <p:nvPr userDrawn="1">
            <p:custDataLst>
              <p:tags r:id="rId2"/>
            </p:custDataLst>
          </p:nvPr>
        </p:nvGraphicFramePr>
        <p:xfrm>
          <a:off x="1757" y="1623"/>
          <a:ext cx="1754" cy="16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636" name="think-cell Slide" r:id="rId4" imgW="338" imgH="338" progId="TCLayout.ActiveDocument.1">
                  <p:embed/>
                </p:oleObj>
              </mc:Choice>
              <mc:Fallback>
                <p:oleObj name="think-cell Slide" r:id="rId4" imgW="338" imgH="338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757" y="1623"/>
                        <a:ext cx="1754" cy="161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Working Draft Text" hidden="1"/>
          <p:cNvSpPr txBox="1">
            <a:spLocks noChangeArrowheads="1"/>
          </p:cNvSpPr>
          <p:nvPr/>
        </p:nvSpPr>
        <p:spPr bwMode="auto">
          <a:xfrm>
            <a:off x="2918280" y="349866"/>
            <a:ext cx="1029128" cy="1427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932962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928" b="1" dirty="0">
                <a:solidFill>
                  <a:srgbClr val="000000"/>
                </a:solidFill>
              </a:rPr>
              <a:t>WORKING DRAFT</a:t>
            </a:r>
          </a:p>
        </p:txBody>
      </p:sp>
      <p:sp>
        <p:nvSpPr>
          <p:cNvPr id="5" name="doc id"/>
          <p:cNvSpPr txBox="1">
            <a:spLocks noChangeArrowheads="1"/>
          </p:cNvSpPr>
          <p:nvPr/>
        </p:nvSpPr>
        <p:spPr bwMode="auto">
          <a:xfrm>
            <a:off x="9332171" y="37255"/>
            <a:ext cx="326398" cy="1247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defTabSz="932962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ru-RU" sz="786" dirty="0">
              <a:solidFill>
                <a:srgbClr val="000000"/>
              </a:solidFill>
            </a:endParaRPr>
          </a:p>
        </p:txBody>
      </p:sp>
      <p:sp>
        <p:nvSpPr>
          <p:cNvPr id="6" name="Working Draft" hidden="1"/>
          <p:cNvSpPr txBox="1">
            <a:spLocks noChangeArrowheads="1"/>
          </p:cNvSpPr>
          <p:nvPr/>
        </p:nvSpPr>
        <p:spPr bwMode="auto">
          <a:xfrm>
            <a:off x="2918278" y="508601"/>
            <a:ext cx="3295774" cy="1427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932962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928" dirty="0">
                <a:solidFill>
                  <a:srgbClr val="000000"/>
                </a:solidFill>
              </a:rPr>
              <a:t>Last Modified 12.30.2014 4:54 PM Russia TZ 2 Standard Time</a:t>
            </a:r>
            <a:endParaRPr lang="ru-RU" sz="928" dirty="0">
              <a:solidFill>
                <a:srgbClr val="000000"/>
              </a:solidFill>
            </a:endParaRPr>
          </a:p>
        </p:txBody>
      </p:sp>
      <p:sp>
        <p:nvSpPr>
          <p:cNvPr id="7" name="Printed" hidden="1"/>
          <p:cNvSpPr txBox="1">
            <a:spLocks noChangeArrowheads="1"/>
          </p:cNvSpPr>
          <p:nvPr/>
        </p:nvSpPr>
        <p:spPr bwMode="auto">
          <a:xfrm>
            <a:off x="2918280" y="668956"/>
            <a:ext cx="2901435" cy="1427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932962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928" dirty="0">
                <a:solidFill>
                  <a:srgbClr val="000000"/>
                </a:solidFill>
              </a:rPr>
              <a:t>Printed 12.5.2014 2:43 AM Russia TZ 2 Standard Time</a:t>
            </a:r>
            <a:endParaRPr lang="ru-RU" sz="928" dirty="0">
              <a:solidFill>
                <a:srgbClr val="000000"/>
              </a:solidFill>
            </a:endParaRPr>
          </a:p>
        </p:txBody>
      </p:sp>
      <p:sp>
        <p:nvSpPr>
          <p:cNvPr id="9" name="McK Document type" hidden="1"/>
          <p:cNvSpPr txBox="1">
            <a:spLocks noChangeArrowheads="1"/>
          </p:cNvSpPr>
          <p:nvPr/>
        </p:nvSpPr>
        <p:spPr bwMode="auto">
          <a:xfrm>
            <a:off x="2221611" y="5027010"/>
            <a:ext cx="5455758" cy="2242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b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932962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428" dirty="0">
                <a:solidFill>
                  <a:srgbClr val="000000"/>
                </a:solidFill>
              </a:rPr>
              <a:t>Тип документа</a:t>
            </a:r>
          </a:p>
        </p:txBody>
      </p:sp>
      <p:sp>
        <p:nvSpPr>
          <p:cNvPr id="10" name="McK Date" hidden="1"/>
          <p:cNvSpPr txBox="1">
            <a:spLocks noChangeArrowheads="1"/>
          </p:cNvSpPr>
          <p:nvPr/>
        </p:nvSpPr>
        <p:spPr bwMode="auto">
          <a:xfrm>
            <a:off x="2221611" y="5304665"/>
            <a:ext cx="5455758" cy="2242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932962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428" dirty="0">
                <a:solidFill>
                  <a:srgbClr val="000000"/>
                </a:solidFill>
              </a:rPr>
              <a:t>Дата</a:t>
            </a:r>
          </a:p>
        </p:txBody>
      </p:sp>
      <p:sp>
        <p:nvSpPr>
          <p:cNvPr id="14" name="Rectangle 1189" hidden="1"/>
          <p:cNvSpPr>
            <a:spLocks noChangeArrowheads="1"/>
          </p:cNvSpPr>
          <p:nvPr/>
        </p:nvSpPr>
        <p:spPr bwMode="auto">
          <a:xfrm>
            <a:off x="2" y="2"/>
            <a:ext cx="9902490" cy="6858000"/>
          </a:xfrm>
          <a:prstGeom prst="rect">
            <a:avLst/>
          </a:prstGeom>
          <a:noFill/>
          <a:ln w="317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3273" tIns="46635" rIns="93273" bIns="46635" anchor="ctr"/>
          <a:lstStyle/>
          <a:p>
            <a:pPr defTabSz="932962" fontAlgn="base">
              <a:spcBef>
                <a:spcPct val="0"/>
              </a:spcBef>
              <a:spcAft>
                <a:spcPct val="0"/>
              </a:spcAft>
            </a:pPr>
            <a:endParaRPr lang="ru-RU" sz="1643" dirty="0">
              <a:solidFill>
                <a:srgbClr val="000000"/>
              </a:solidFill>
            </a:endParaRPr>
          </a:p>
        </p:txBody>
      </p:sp>
      <p:pic>
        <p:nvPicPr>
          <p:cNvPr id="18" name="TitleBottomBarBW" hidden="1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0066" y="6574546"/>
            <a:ext cx="1809226" cy="1959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314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2221614" y="3179907"/>
            <a:ext cx="5455757" cy="494623"/>
          </a:xfrm>
          <a:prstGeom prst="rect">
            <a:avLst/>
          </a:prstGeom>
        </p:spPr>
        <p:txBody>
          <a:bodyPr/>
          <a:lstStyle>
            <a:lvl1pPr>
              <a:defRPr sz="3214" b="0"/>
            </a:lvl1pPr>
          </a:lstStyle>
          <a:p>
            <a:pPr lvl="0"/>
            <a:r>
              <a:rPr lang="en-US" noProof="0"/>
              <a:t>Click to edit Master title style</a:t>
            </a:r>
            <a:endParaRPr lang="ru-RU" noProof="0" dirty="0"/>
          </a:p>
        </p:txBody>
      </p:sp>
      <p:sp>
        <p:nvSpPr>
          <p:cNvPr id="13315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2221614" y="3945700"/>
            <a:ext cx="5455757" cy="219840"/>
          </a:xfrm>
        </p:spPr>
        <p:txBody>
          <a:bodyPr>
            <a:spAutoFit/>
          </a:bodyPr>
          <a:lstStyle>
            <a:lvl1pPr>
              <a:defRPr sz="1428"/>
            </a:lvl1pPr>
          </a:lstStyle>
          <a:p>
            <a:pPr lvl="0"/>
            <a:r>
              <a:rPr lang="en-US" noProof="0"/>
              <a:t>Click to edit Master subtitle style</a:t>
            </a:r>
            <a:endParaRPr lang="ru-RU" noProof="0"/>
          </a:p>
        </p:txBody>
      </p:sp>
      <p:pic>
        <p:nvPicPr>
          <p:cNvPr id="20" name="Picture 6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7564" y="4617895"/>
            <a:ext cx="6338436" cy="22401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lg" len="lg"/>
                <a:tailEnd type="none" w="lg" len="lg"/>
              </a14:hiddenLine>
            </a:ext>
          </a:extLst>
        </p:spPr>
      </p:pic>
      <p:pic>
        <p:nvPicPr>
          <p:cNvPr id="23" name="Picture 5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9" y="194369"/>
            <a:ext cx="9888453" cy="18821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lg" len="lg"/>
                <a:tailEnd type="none" w="lg" len="lg"/>
              </a14:hiddenLine>
            </a:ext>
          </a:extLst>
        </p:spPr>
      </p:pic>
      <p:pic>
        <p:nvPicPr>
          <p:cNvPr id="22" name="Picture 47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2471" y="276122"/>
            <a:ext cx="1662247" cy="11021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30804564"/>
      </p:ext>
    </p:extLst>
  </p:cSld>
  <p:clrMapOvr>
    <a:masterClrMapping/>
  </p:clrMapOvr>
  <p:extLst>
    <p:ext uri="{DCECCB84-F9BA-43D5-87BE-67443E8EF086}">
      <p15:sldGuideLst xmlns="" xmlns:p15="http://schemas.microsoft.com/office/powerpoint/2012/main"/>
    </p:ext>
  </p:extLst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"/>
          <p:cNvSpPr txBox="1">
            <a:spLocks/>
          </p:cNvSpPr>
          <p:nvPr userDrawn="1"/>
        </p:nvSpPr>
        <p:spPr>
          <a:xfrm>
            <a:off x="9446237" y="6566447"/>
            <a:ext cx="230759" cy="155496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>
              <a:defRPr sz="1000" baseline="0">
                <a:latin typeface="+mn-lt"/>
              </a:defRPr>
            </a:lvl1pPr>
          </a:lstStyle>
          <a:p>
            <a:pPr defTabSz="932962" fontAlgn="base">
              <a:spcBef>
                <a:spcPct val="0"/>
              </a:spcBef>
              <a:spcAft>
                <a:spcPct val="0"/>
              </a:spcAft>
            </a:pPr>
            <a:endParaRPr lang="en-US" sz="714" dirty="0">
              <a:solidFill>
                <a:srgbClr val="000000"/>
              </a:solidFill>
            </a:endParaRPr>
          </a:p>
        </p:txBody>
      </p:sp>
      <p:sp>
        <p:nvSpPr>
          <p:cNvPr id="4" name="Title Placeholder 2"/>
          <p:cNvSpPr>
            <a:spLocks noGrp="1" noChangeArrowheads="1"/>
          </p:cNvSpPr>
          <p:nvPr>
            <p:ph type="title"/>
          </p:nvPr>
        </p:nvSpPr>
        <p:spPr bwMode="auto">
          <a:xfrm>
            <a:off x="1361746" y="332426"/>
            <a:ext cx="7385392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/>
              <a:t>Click to edit Master title style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73791932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 userDrawn="1"/>
        </p:nvSpPr>
        <p:spPr>
          <a:xfrm>
            <a:off x="9446238" y="6566447"/>
            <a:ext cx="230759" cy="155496"/>
          </a:xfrm>
          <a:prstGeom prst="rect">
            <a:avLst/>
          </a:prstGeom>
          <a:noFill/>
        </p:spPr>
        <p:txBody>
          <a:bodyPr vert="horz" wrap="none" lIns="0" tIns="0" rIns="0" bIns="0" rtlCol="0">
            <a:noAutofit/>
          </a:bodyPr>
          <a:lstStyle/>
          <a:p>
            <a:pPr defTabSz="932962" fontAlgn="base">
              <a:spcBef>
                <a:spcPct val="0"/>
              </a:spcBef>
              <a:spcAft>
                <a:spcPct val="0"/>
              </a:spcAft>
            </a:pPr>
            <a:fld id="{3FEC8CAC-A4C1-46D2-824A-DB3AAAD52DF3}" type="slidenum">
              <a:rPr lang="ru-RU" sz="928" smtClean="0">
                <a:solidFill>
                  <a:srgbClr val="000000"/>
                </a:solidFill>
              </a:rPr>
              <a:pPr defTabSz="932962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sz="928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9706944"/>
      </p:ext>
    </p:extLst>
  </p:cSld>
  <p:clrMapOvr>
    <a:masterClrMapping/>
  </p:clrMapOvr>
  <p:transition/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navigation8" descr="ujkm,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8938" y="333375"/>
            <a:ext cx="1362075" cy="1481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63842" y="2181232"/>
            <a:ext cx="8970433" cy="1031875"/>
          </a:xfrm>
          <a:prstGeom prst="rect">
            <a:avLst/>
          </a:prstGeom>
          <a:ln/>
        </p:spPr>
        <p:txBody>
          <a:bodyPr lIns="68580" tIns="34290" rIns="68580" bIns="34290"/>
          <a:lstStyle>
            <a:lvl1pPr>
              <a:lnSpc>
                <a:spcPct val="130000"/>
              </a:lnSpc>
              <a:defRPr sz="1517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63840" y="3284540"/>
            <a:ext cx="4055269" cy="649287"/>
          </a:xfrm>
          <a:prstGeom prst="rect">
            <a:avLst/>
          </a:prstGeom>
          <a:ln/>
        </p:spPr>
        <p:txBody>
          <a:bodyPr lIns="68580" tIns="34290" rIns="68580" bIns="34290" anchor="ctr"/>
          <a:lstStyle>
            <a:lvl1pPr marL="0" indent="0">
              <a:buFontTx/>
              <a:buNone/>
              <a:defRPr sz="1192" b="1">
                <a:solidFill>
                  <a:schemeClr val="bg2"/>
                </a:solidFill>
              </a:defRPr>
            </a:lvl1pPr>
          </a:lstStyle>
          <a:p>
            <a:r>
              <a:rPr lang="ru-RU"/>
              <a:t>Образец подзаголовка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806411134"/>
      </p:ext>
    </p:extLst>
  </p:cSld>
  <p:clrMapOvr>
    <a:masterClrMapping/>
  </p:clrMapOvr>
  <p:transition>
    <p:fade/>
  </p:transition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9494" y="2"/>
            <a:ext cx="8386606" cy="962025"/>
          </a:xfrm>
          <a:prstGeom prst="rect">
            <a:avLst/>
          </a:prstGeom>
        </p:spPr>
        <p:txBody>
          <a:bodyPr lIns="68580" tIns="34290" rIns="68580" bIns="34290" anchor="ctr"/>
          <a:lstStyle>
            <a:lvl1pPr>
              <a:defRPr sz="1950"/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Номер слайда 1"/>
          <p:cNvSpPr>
            <a:spLocks noGrp="1"/>
          </p:cNvSpPr>
          <p:nvPr>
            <p:ph type="sldNum" sz="quarter" idx="10"/>
          </p:nvPr>
        </p:nvSpPr>
        <p:spPr>
          <a:xfrm>
            <a:off x="9009063" y="6453188"/>
            <a:ext cx="682625" cy="365125"/>
          </a:xfrm>
        </p:spPr>
        <p:txBody>
          <a:bodyPr rtlCol="0"/>
          <a:lstStyle>
            <a:lvl1pPr algn="r" defTabSz="957824" fontAlgn="auto">
              <a:spcBef>
                <a:spcPts val="0"/>
              </a:spcBef>
              <a:spcAft>
                <a:spcPts val="0"/>
              </a:spcAft>
              <a:defRPr sz="1300">
                <a:solidFill>
                  <a:srgbClr val="41414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5A987C4-92A2-49D3-80C1-6CE2D034F44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8659702"/>
      </p:ext>
    </p:extLst>
  </p:cSld>
  <p:clrMapOvr>
    <a:masterClrMapping/>
  </p:clrMapOvr>
  <p:transition/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>
            <a:lvl1pPr algn="r" defTabSz="957824" fontAlgn="auto">
              <a:spcBef>
                <a:spcPts val="0"/>
              </a:spcBef>
              <a:spcAft>
                <a:spcPts val="0"/>
              </a:spcAft>
              <a:defRPr sz="1300">
                <a:solidFill>
                  <a:srgbClr val="41414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ADC8B1A-6B73-412C-AE44-C827CC7AF48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9999270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1647" y="5310536"/>
            <a:ext cx="5943600" cy="566738"/>
          </a:xfrm>
        </p:spPr>
        <p:txBody>
          <a:bodyPr anchor="b"/>
          <a:lstStyle>
            <a:lvl1pPr algn="l">
              <a:defRPr sz="2095" b="1">
                <a:solidFill>
                  <a:schemeClr val="accent4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41647" y="1124744"/>
            <a:ext cx="5943600" cy="4114800"/>
          </a:xfrm>
        </p:spPr>
        <p:txBody>
          <a:bodyPr/>
          <a:lstStyle>
            <a:lvl1pPr marL="0" indent="0">
              <a:buNone/>
              <a:defRPr sz="3333"/>
            </a:lvl1pPr>
            <a:lvl2pPr marL="477078" indent="0">
              <a:buNone/>
              <a:defRPr sz="2952"/>
            </a:lvl2pPr>
            <a:lvl3pPr marL="954155" indent="0">
              <a:buNone/>
              <a:defRPr sz="2476"/>
            </a:lvl3pPr>
            <a:lvl4pPr marL="1431234" indent="0">
              <a:buNone/>
              <a:defRPr sz="2095"/>
            </a:lvl4pPr>
            <a:lvl5pPr marL="1908311" indent="0">
              <a:buNone/>
              <a:defRPr sz="2095"/>
            </a:lvl5pPr>
            <a:lvl6pPr marL="2385390" indent="0">
              <a:buNone/>
              <a:defRPr sz="2095"/>
            </a:lvl6pPr>
            <a:lvl7pPr marL="2862468" indent="0">
              <a:buNone/>
              <a:defRPr sz="2095"/>
            </a:lvl7pPr>
            <a:lvl8pPr marL="3339546" indent="0">
              <a:buNone/>
              <a:defRPr sz="2095"/>
            </a:lvl8pPr>
            <a:lvl9pPr marL="3816624" indent="0">
              <a:buNone/>
              <a:defRPr sz="2095"/>
            </a:lvl9pPr>
          </a:lstStyle>
          <a:p>
            <a:pPr lvl="0"/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41647" y="5877274"/>
            <a:ext cx="5943600" cy="804862"/>
          </a:xfrm>
        </p:spPr>
        <p:txBody>
          <a:bodyPr/>
          <a:lstStyle>
            <a:lvl1pPr marL="0" indent="0">
              <a:buNone/>
              <a:defRPr sz="1429">
                <a:solidFill>
                  <a:schemeClr val="accent3"/>
                </a:solidFill>
              </a:defRPr>
            </a:lvl1pPr>
            <a:lvl2pPr marL="477078" indent="0">
              <a:buNone/>
              <a:defRPr sz="1238"/>
            </a:lvl2pPr>
            <a:lvl3pPr marL="954155" indent="0">
              <a:buNone/>
              <a:defRPr sz="1048"/>
            </a:lvl3pPr>
            <a:lvl4pPr marL="1431234" indent="0">
              <a:buNone/>
              <a:defRPr sz="952"/>
            </a:lvl4pPr>
            <a:lvl5pPr marL="1908311" indent="0">
              <a:buNone/>
              <a:defRPr sz="952"/>
            </a:lvl5pPr>
            <a:lvl6pPr marL="2385390" indent="0">
              <a:buNone/>
              <a:defRPr sz="952"/>
            </a:lvl6pPr>
            <a:lvl7pPr marL="2862468" indent="0">
              <a:buNone/>
              <a:defRPr sz="952"/>
            </a:lvl7pPr>
            <a:lvl8pPr marL="3339546" indent="0">
              <a:buNone/>
              <a:defRPr sz="952"/>
            </a:lvl8pPr>
            <a:lvl9pPr marL="3816624" indent="0">
              <a:buNone/>
              <a:defRPr sz="952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14CD46-22B1-45C2-860C-7CCDDFF9C9D5}" type="slidenum">
              <a:rPr lang="ru-RU">
                <a:solidFill>
                  <a:srgbClr val="0D6186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0D618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9934055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image" Target="../media/image2.jpeg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.bin"/><Relationship Id="rId3" Type="http://schemas.openxmlformats.org/officeDocument/2006/relationships/slideLayout" Target="../slideLayouts/slideLayout75.xml"/><Relationship Id="rId7" Type="http://schemas.openxmlformats.org/officeDocument/2006/relationships/tags" Target="../tags/tag13.xml"/><Relationship Id="rId2" Type="http://schemas.openxmlformats.org/officeDocument/2006/relationships/slideLayout" Target="../slideLayouts/slideLayout74.xml"/><Relationship Id="rId1" Type="http://schemas.openxmlformats.org/officeDocument/2006/relationships/slideLayout" Target="../slideLayouts/slideLayout73.xml"/><Relationship Id="rId6" Type="http://schemas.openxmlformats.org/officeDocument/2006/relationships/vmlDrawing" Target="../drawings/vmlDrawing13.vml"/><Relationship Id="rId11" Type="http://schemas.openxmlformats.org/officeDocument/2006/relationships/image" Target="../media/image14.png"/><Relationship Id="rId5" Type="http://schemas.openxmlformats.org/officeDocument/2006/relationships/theme" Target="../theme/theme10.xml"/><Relationship Id="rId10" Type="http://schemas.openxmlformats.org/officeDocument/2006/relationships/image" Target="../media/image10.png"/><Relationship Id="rId4" Type="http://schemas.openxmlformats.org/officeDocument/2006/relationships/slideLayout" Target="../slideLayouts/slideLayout76.xml"/><Relationship Id="rId9" Type="http://schemas.openxmlformats.org/officeDocument/2006/relationships/image" Target="../media/image13.emf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5.bin"/><Relationship Id="rId3" Type="http://schemas.openxmlformats.org/officeDocument/2006/relationships/slideLayout" Target="../slideLayouts/slideLayout79.xml"/><Relationship Id="rId7" Type="http://schemas.openxmlformats.org/officeDocument/2006/relationships/tags" Target="../tags/tag15.xml"/><Relationship Id="rId2" Type="http://schemas.openxmlformats.org/officeDocument/2006/relationships/slideLayout" Target="../slideLayouts/slideLayout78.xml"/><Relationship Id="rId1" Type="http://schemas.openxmlformats.org/officeDocument/2006/relationships/slideLayout" Target="../slideLayouts/slideLayout77.xml"/><Relationship Id="rId6" Type="http://schemas.openxmlformats.org/officeDocument/2006/relationships/vmlDrawing" Target="../drawings/vmlDrawing15.vml"/><Relationship Id="rId11" Type="http://schemas.openxmlformats.org/officeDocument/2006/relationships/image" Target="../media/image14.png"/><Relationship Id="rId5" Type="http://schemas.openxmlformats.org/officeDocument/2006/relationships/theme" Target="../theme/theme11.xml"/><Relationship Id="rId10" Type="http://schemas.openxmlformats.org/officeDocument/2006/relationships/image" Target="../media/image10.png"/><Relationship Id="rId4" Type="http://schemas.openxmlformats.org/officeDocument/2006/relationships/slideLayout" Target="../slideLayouts/slideLayout80.xml"/><Relationship Id="rId9" Type="http://schemas.openxmlformats.org/officeDocument/2006/relationships/image" Target="../media/image13.emf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emf"/><Relationship Id="rId3" Type="http://schemas.openxmlformats.org/officeDocument/2006/relationships/slideLayout" Target="../slideLayouts/slideLayout83.xml"/><Relationship Id="rId7" Type="http://schemas.openxmlformats.org/officeDocument/2006/relationships/oleObject" Target="../embeddings/oleObject17.bin"/><Relationship Id="rId2" Type="http://schemas.openxmlformats.org/officeDocument/2006/relationships/slideLayout" Target="../slideLayouts/slideLayout82.xml"/><Relationship Id="rId1" Type="http://schemas.openxmlformats.org/officeDocument/2006/relationships/slideLayout" Target="../slideLayouts/slideLayout81.xml"/><Relationship Id="rId6" Type="http://schemas.openxmlformats.org/officeDocument/2006/relationships/tags" Target="../tags/tag17.xml"/><Relationship Id="rId5" Type="http://schemas.openxmlformats.org/officeDocument/2006/relationships/vmlDrawing" Target="../drawings/vmlDrawing17.vml"/><Relationship Id="rId10" Type="http://schemas.openxmlformats.org/officeDocument/2006/relationships/image" Target="../media/image14.png"/><Relationship Id="rId4" Type="http://schemas.openxmlformats.org/officeDocument/2006/relationships/theme" Target="../theme/theme12.xml"/><Relationship Id="rId9" Type="http://schemas.openxmlformats.org/officeDocument/2006/relationships/image" Target="../media/image10.png"/></Relationships>
</file>

<file path=ppt/slideMasters/_rels/slideMaster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6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85.xml"/><Relationship Id="rId1" Type="http://schemas.openxmlformats.org/officeDocument/2006/relationships/slideLayout" Target="../slideLayouts/slideLayout84.xml"/><Relationship Id="rId6" Type="http://schemas.openxmlformats.org/officeDocument/2006/relationships/image" Target="../media/image18.png"/><Relationship Id="rId5" Type="http://schemas.openxmlformats.org/officeDocument/2006/relationships/image" Target="../media/image9.jpeg"/><Relationship Id="rId4" Type="http://schemas.openxmlformats.org/officeDocument/2006/relationships/theme" Target="../theme/theme13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5.xml"/><Relationship Id="rId13" Type="http://schemas.openxmlformats.org/officeDocument/2006/relationships/image" Target="../media/image9.jpeg"/><Relationship Id="rId3" Type="http://schemas.openxmlformats.org/officeDocument/2006/relationships/slideLayout" Target="../slideLayouts/slideLayout30.xml"/><Relationship Id="rId7" Type="http://schemas.openxmlformats.org/officeDocument/2006/relationships/slideLayout" Target="../slideLayouts/slideLayout3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29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28.xml"/><Relationship Id="rId6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8.xml"/><Relationship Id="rId5" Type="http://schemas.openxmlformats.org/officeDocument/2006/relationships/slideLayout" Target="../slideLayouts/slideLayout32.xml"/><Relationship Id="rId15" Type="http://schemas.openxmlformats.org/officeDocument/2006/relationships/image" Target="../media/image11.png"/><Relationship Id="rId10" Type="http://schemas.openxmlformats.org/officeDocument/2006/relationships/slideLayout" Target="../slideLayouts/slideLayout37.xml"/><Relationship Id="rId4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6.xml"/><Relationship Id="rId14" Type="http://schemas.openxmlformats.org/officeDocument/2006/relationships/image" Target="../media/image10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6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41.xml"/><Relationship Id="rId7" Type="http://schemas.openxmlformats.org/officeDocument/2006/relationships/slideLayout" Target="../slideLayouts/slideLayout45.xml"/><Relationship Id="rId12" Type="http://schemas.openxmlformats.org/officeDocument/2006/relationships/slideLayout" Target="../slideLayouts/slideLayout50.xml"/><Relationship Id="rId17" Type="http://schemas.openxmlformats.org/officeDocument/2006/relationships/image" Target="../media/image3.png"/><Relationship Id="rId2" Type="http://schemas.openxmlformats.org/officeDocument/2006/relationships/slideLayout" Target="../slideLayouts/slideLayout40.xml"/><Relationship Id="rId16" Type="http://schemas.openxmlformats.org/officeDocument/2006/relationships/image" Target="../media/image11.png"/><Relationship Id="rId1" Type="http://schemas.openxmlformats.org/officeDocument/2006/relationships/slideLayout" Target="../slideLayouts/slideLayout39.xml"/><Relationship Id="rId6" Type="http://schemas.openxmlformats.org/officeDocument/2006/relationships/slideLayout" Target="../slideLayouts/slideLayout44.xml"/><Relationship Id="rId11" Type="http://schemas.openxmlformats.org/officeDocument/2006/relationships/slideLayout" Target="../slideLayouts/slideLayout49.xml"/><Relationship Id="rId5" Type="http://schemas.openxmlformats.org/officeDocument/2006/relationships/slideLayout" Target="../slideLayouts/slideLayout43.xml"/><Relationship Id="rId15" Type="http://schemas.openxmlformats.org/officeDocument/2006/relationships/image" Target="../media/image10.png"/><Relationship Id="rId10" Type="http://schemas.openxmlformats.org/officeDocument/2006/relationships/slideLayout" Target="../slideLayouts/slideLayout48.xml"/><Relationship Id="rId4" Type="http://schemas.openxmlformats.org/officeDocument/2006/relationships/slideLayout" Target="../slideLayouts/slideLayout42.xml"/><Relationship Id="rId9" Type="http://schemas.openxmlformats.org/officeDocument/2006/relationships/slideLayout" Target="../slideLayouts/slideLayout47.xml"/><Relationship Id="rId14" Type="http://schemas.openxmlformats.org/officeDocument/2006/relationships/image" Target="../media/image9.jpe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theme" Target="../theme/theme4.xml"/><Relationship Id="rId7" Type="http://schemas.openxmlformats.org/officeDocument/2006/relationships/image" Target="../media/image13.emf"/><Relationship Id="rId2" Type="http://schemas.openxmlformats.org/officeDocument/2006/relationships/slideLayout" Target="../slideLayouts/slideLayout52.xml"/><Relationship Id="rId1" Type="http://schemas.openxmlformats.org/officeDocument/2006/relationships/slideLayout" Target="../slideLayouts/slideLayout51.xml"/><Relationship Id="rId6" Type="http://schemas.openxmlformats.org/officeDocument/2006/relationships/oleObject" Target="../embeddings/oleObject1.bin"/><Relationship Id="rId5" Type="http://schemas.openxmlformats.org/officeDocument/2006/relationships/tags" Target="../tags/tag1.xml"/><Relationship Id="rId4" Type="http://schemas.openxmlformats.org/officeDocument/2006/relationships/vmlDrawing" Target="../drawings/vmlDrawing1.vml"/><Relationship Id="rId9" Type="http://schemas.openxmlformats.org/officeDocument/2006/relationships/image" Target="../media/image14.png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slideLayout" Target="../slideLayouts/slideLayout55.xml"/><Relationship Id="rId7" Type="http://schemas.openxmlformats.org/officeDocument/2006/relationships/tags" Target="../tags/tag3.xml"/><Relationship Id="rId2" Type="http://schemas.openxmlformats.org/officeDocument/2006/relationships/slideLayout" Target="../slideLayouts/slideLayout54.xml"/><Relationship Id="rId1" Type="http://schemas.openxmlformats.org/officeDocument/2006/relationships/slideLayout" Target="../slideLayouts/slideLayout53.xml"/><Relationship Id="rId6" Type="http://schemas.openxmlformats.org/officeDocument/2006/relationships/vmlDrawing" Target="../drawings/vmlDrawing3.vml"/><Relationship Id="rId11" Type="http://schemas.openxmlformats.org/officeDocument/2006/relationships/image" Target="../media/image14.png"/><Relationship Id="rId5" Type="http://schemas.openxmlformats.org/officeDocument/2006/relationships/theme" Target="../theme/theme5.xml"/><Relationship Id="rId10" Type="http://schemas.openxmlformats.org/officeDocument/2006/relationships/image" Target="../media/image10.png"/><Relationship Id="rId4" Type="http://schemas.openxmlformats.org/officeDocument/2006/relationships/slideLayout" Target="../slideLayouts/slideLayout56.xml"/><Relationship Id="rId9" Type="http://schemas.openxmlformats.org/officeDocument/2006/relationships/image" Target="../media/image13.emf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3" Type="http://schemas.openxmlformats.org/officeDocument/2006/relationships/slideLayout" Target="../slideLayouts/slideLayout59.xml"/><Relationship Id="rId7" Type="http://schemas.openxmlformats.org/officeDocument/2006/relationships/tags" Target="../tags/tag5.xml"/><Relationship Id="rId2" Type="http://schemas.openxmlformats.org/officeDocument/2006/relationships/slideLayout" Target="../slideLayouts/slideLayout58.xml"/><Relationship Id="rId1" Type="http://schemas.openxmlformats.org/officeDocument/2006/relationships/slideLayout" Target="../slideLayouts/slideLayout57.xml"/><Relationship Id="rId6" Type="http://schemas.openxmlformats.org/officeDocument/2006/relationships/vmlDrawing" Target="../drawings/vmlDrawing5.vml"/><Relationship Id="rId11" Type="http://schemas.openxmlformats.org/officeDocument/2006/relationships/image" Target="../media/image14.png"/><Relationship Id="rId5" Type="http://schemas.openxmlformats.org/officeDocument/2006/relationships/theme" Target="../theme/theme6.xml"/><Relationship Id="rId10" Type="http://schemas.openxmlformats.org/officeDocument/2006/relationships/image" Target="../media/image10.png"/><Relationship Id="rId4" Type="http://schemas.openxmlformats.org/officeDocument/2006/relationships/slideLayout" Target="../slideLayouts/slideLayout60.xml"/><Relationship Id="rId9" Type="http://schemas.openxmlformats.org/officeDocument/2006/relationships/image" Target="../media/image13.emf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.bin"/><Relationship Id="rId3" Type="http://schemas.openxmlformats.org/officeDocument/2006/relationships/slideLayout" Target="../slideLayouts/slideLayout63.xml"/><Relationship Id="rId7" Type="http://schemas.openxmlformats.org/officeDocument/2006/relationships/tags" Target="../tags/tag7.xml"/><Relationship Id="rId2" Type="http://schemas.openxmlformats.org/officeDocument/2006/relationships/slideLayout" Target="../slideLayouts/slideLayout62.xml"/><Relationship Id="rId1" Type="http://schemas.openxmlformats.org/officeDocument/2006/relationships/slideLayout" Target="../slideLayouts/slideLayout61.xml"/><Relationship Id="rId6" Type="http://schemas.openxmlformats.org/officeDocument/2006/relationships/vmlDrawing" Target="../drawings/vmlDrawing7.vml"/><Relationship Id="rId11" Type="http://schemas.openxmlformats.org/officeDocument/2006/relationships/image" Target="../media/image14.png"/><Relationship Id="rId5" Type="http://schemas.openxmlformats.org/officeDocument/2006/relationships/theme" Target="../theme/theme7.xml"/><Relationship Id="rId10" Type="http://schemas.openxmlformats.org/officeDocument/2006/relationships/image" Target="../media/image10.png"/><Relationship Id="rId4" Type="http://schemas.openxmlformats.org/officeDocument/2006/relationships/slideLayout" Target="../slideLayouts/slideLayout64.xml"/><Relationship Id="rId9" Type="http://schemas.openxmlformats.org/officeDocument/2006/relationships/image" Target="../media/image13.emf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.bin"/><Relationship Id="rId3" Type="http://schemas.openxmlformats.org/officeDocument/2006/relationships/slideLayout" Target="../slideLayouts/slideLayout67.xml"/><Relationship Id="rId7" Type="http://schemas.openxmlformats.org/officeDocument/2006/relationships/tags" Target="../tags/tag9.xml"/><Relationship Id="rId2" Type="http://schemas.openxmlformats.org/officeDocument/2006/relationships/slideLayout" Target="../slideLayouts/slideLayout66.xml"/><Relationship Id="rId1" Type="http://schemas.openxmlformats.org/officeDocument/2006/relationships/slideLayout" Target="../slideLayouts/slideLayout65.xml"/><Relationship Id="rId6" Type="http://schemas.openxmlformats.org/officeDocument/2006/relationships/vmlDrawing" Target="../drawings/vmlDrawing9.vml"/><Relationship Id="rId11" Type="http://schemas.openxmlformats.org/officeDocument/2006/relationships/image" Target="../media/image14.png"/><Relationship Id="rId5" Type="http://schemas.openxmlformats.org/officeDocument/2006/relationships/theme" Target="../theme/theme8.xml"/><Relationship Id="rId10" Type="http://schemas.openxmlformats.org/officeDocument/2006/relationships/image" Target="../media/image10.png"/><Relationship Id="rId4" Type="http://schemas.openxmlformats.org/officeDocument/2006/relationships/slideLayout" Target="../slideLayouts/slideLayout68.xml"/><Relationship Id="rId9" Type="http://schemas.openxmlformats.org/officeDocument/2006/relationships/image" Target="../media/image13.emf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.bin"/><Relationship Id="rId3" Type="http://schemas.openxmlformats.org/officeDocument/2006/relationships/slideLayout" Target="../slideLayouts/slideLayout71.xml"/><Relationship Id="rId7" Type="http://schemas.openxmlformats.org/officeDocument/2006/relationships/tags" Target="../tags/tag11.xml"/><Relationship Id="rId2" Type="http://schemas.openxmlformats.org/officeDocument/2006/relationships/slideLayout" Target="../slideLayouts/slideLayout70.xml"/><Relationship Id="rId1" Type="http://schemas.openxmlformats.org/officeDocument/2006/relationships/slideLayout" Target="../slideLayouts/slideLayout69.xml"/><Relationship Id="rId6" Type="http://schemas.openxmlformats.org/officeDocument/2006/relationships/vmlDrawing" Target="../drawings/vmlDrawing11.vml"/><Relationship Id="rId11" Type="http://schemas.openxmlformats.org/officeDocument/2006/relationships/image" Target="../media/image14.png"/><Relationship Id="rId5" Type="http://schemas.openxmlformats.org/officeDocument/2006/relationships/theme" Target="../theme/theme9.xml"/><Relationship Id="rId10" Type="http://schemas.openxmlformats.org/officeDocument/2006/relationships/image" Target="../media/image10.png"/><Relationship Id="rId4" Type="http://schemas.openxmlformats.org/officeDocument/2006/relationships/slideLayout" Target="../slideLayouts/slideLayout72.xml"/><Relationship Id="rId9" Type="http://schemas.openxmlformats.org/officeDocument/2006/relationships/image" Target="../media/image13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 userDrawn="1"/>
        </p:nvGrpSpPr>
        <p:grpSpPr>
          <a:xfrm>
            <a:off x="0" y="8468"/>
            <a:ext cx="8229364" cy="980728"/>
            <a:chOff x="0" y="2505596"/>
            <a:chExt cx="6696744" cy="1707025"/>
          </a:xfrm>
        </p:grpSpPr>
        <p:sp>
          <p:nvSpPr>
            <p:cNvPr id="2" name="Rectangle 1"/>
            <p:cNvSpPr/>
            <p:nvPr userDrawn="1"/>
          </p:nvSpPr>
          <p:spPr>
            <a:xfrm>
              <a:off x="0" y="3636557"/>
              <a:ext cx="6696744" cy="576064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54155"/>
              <a:endParaRPr lang="en-US" sz="1821" dirty="0">
                <a:solidFill>
                  <a:srgbClr val="FFFFFF"/>
                </a:solidFill>
                <a:cs typeface="Microsoft Sans Serif"/>
              </a:endParaRPr>
            </a:p>
          </p:txBody>
        </p:sp>
        <p:sp>
          <p:nvSpPr>
            <p:cNvPr id="7" name="Rectangle 6"/>
            <p:cNvSpPr/>
            <p:nvPr userDrawn="1"/>
          </p:nvSpPr>
          <p:spPr>
            <a:xfrm>
              <a:off x="0" y="3068960"/>
              <a:ext cx="6696744" cy="57606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54155"/>
              <a:endParaRPr lang="en-US" sz="1821" dirty="0">
                <a:solidFill>
                  <a:srgbClr val="3E87BD"/>
                </a:solidFill>
                <a:cs typeface="Microsoft Sans Serif"/>
              </a:endParaRPr>
            </a:p>
          </p:txBody>
        </p:sp>
        <p:sp>
          <p:nvSpPr>
            <p:cNvPr id="8" name="Rectangle 7"/>
            <p:cNvSpPr/>
            <p:nvPr userDrawn="1"/>
          </p:nvSpPr>
          <p:spPr>
            <a:xfrm>
              <a:off x="0" y="2505596"/>
              <a:ext cx="6696744" cy="576064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54155"/>
              <a:endParaRPr lang="en-US" sz="1821" dirty="0">
                <a:solidFill>
                  <a:srgbClr val="FFFFFF"/>
                </a:solidFill>
                <a:cs typeface="Microsoft Sans Serif"/>
              </a:endParaRPr>
            </a:p>
          </p:txBody>
        </p:sp>
      </p:grpSp>
      <p:sp>
        <p:nvSpPr>
          <p:cNvPr id="2050" name="Rectangle 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165468" y="6381328"/>
            <a:ext cx="679317" cy="37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1" compatLnSpc="1">
            <a:prstTxWarp prst="textNoShape">
              <a:avLst/>
            </a:prstTxWarp>
          </a:bodyPr>
          <a:lstStyle>
            <a:lvl1pPr algn="r" eaLnBrk="1" hangingPunct="1">
              <a:defRPr sz="1714" b="1">
                <a:solidFill>
                  <a:schemeClr val="accent2"/>
                </a:solidFill>
                <a:latin typeface="Microsoft Sans Serif"/>
                <a:cs typeface="Microsoft Sans Serif"/>
              </a:defRPr>
            </a:lvl1pPr>
          </a:lstStyle>
          <a:p>
            <a:pPr defTabSz="954155">
              <a:defRPr/>
            </a:pPr>
            <a:fld id="{78BE5482-BCD3-488D-889D-C7CA54C942EE}" type="slidenum">
              <a:rPr lang="ru-RU" smtClean="0">
                <a:solidFill>
                  <a:srgbClr val="0D6186"/>
                </a:solidFill>
              </a:rPr>
              <a:pPr defTabSz="954155">
                <a:defRPr/>
              </a:pPr>
              <a:t>‹#›</a:t>
            </a:fld>
            <a:endParaRPr lang="ru-RU" dirty="0">
              <a:solidFill>
                <a:srgbClr val="0D6186"/>
              </a:solidFill>
            </a:endParaRP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7339" y="1125539"/>
            <a:ext cx="9126934" cy="5148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</p:txBody>
      </p:sp>
      <p:sp>
        <p:nvSpPr>
          <p:cNvPr id="6" name="Rectangle 5"/>
          <p:cNvSpPr/>
          <p:nvPr userDrawn="1"/>
        </p:nvSpPr>
        <p:spPr>
          <a:xfrm rot="10800000">
            <a:off x="6981226" y="1"/>
            <a:ext cx="1610396" cy="1105519"/>
          </a:xfrm>
          <a:custGeom>
            <a:avLst/>
            <a:gdLst>
              <a:gd name="connsiteX0" fmla="*/ 0 w 1080120"/>
              <a:gd name="connsiteY0" fmla="*/ 0 h 1080120"/>
              <a:gd name="connsiteX1" fmla="*/ 1080120 w 1080120"/>
              <a:gd name="connsiteY1" fmla="*/ 0 h 1080120"/>
              <a:gd name="connsiteX2" fmla="*/ 1080120 w 1080120"/>
              <a:gd name="connsiteY2" fmla="*/ 1080120 h 1080120"/>
              <a:gd name="connsiteX3" fmla="*/ 0 w 1080120"/>
              <a:gd name="connsiteY3" fmla="*/ 1080120 h 1080120"/>
              <a:gd name="connsiteX4" fmla="*/ 0 w 1080120"/>
              <a:gd name="connsiteY4" fmla="*/ 0 h 1080120"/>
              <a:gd name="connsiteX0" fmla="*/ 0 w 1080120"/>
              <a:gd name="connsiteY0" fmla="*/ 0 h 1088587"/>
              <a:gd name="connsiteX1" fmla="*/ 1080120 w 1080120"/>
              <a:gd name="connsiteY1" fmla="*/ 0 h 1088587"/>
              <a:gd name="connsiteX2" fmla="*/ 97986 w 1080120"/>
              <a:gd name="connsiteY2" fmla="*/ 1088587 h 1088587"/>
              <a:gd name="connsiteX3" fmla="*/ 0 w 1080120"/>
              <a:gd name="connsiteY3" fmla="*/ 1080120 h 1088587"/>
              <a:gd name="connsiteX4" fmla="*/ 0 w 1080120"/>
              <a:gd name="connsiteY4" fmla="*/ 0 h 1088587"/>
              <a:gd name="connsiteX0" fmla="*/ 406400 w 1486520"/>
              <a:gd name="connsiteY0" fmla="*/ 0 h 1097053"/>
              <a:gd name="connsiteX1" fmla="*/ 1486520 w 1486520"/>
              <a:gd name="connsiteY1" fmla="*/ 0 h 1097053"/>
              <a:gd name="connsiteX2" fmla="*/ 504386 w 1486520"/>
              <a:gd name="connsiteY2" fmla="*/ 1088587 h 1097053"/>
              <a:gd name="connsiteX3" fmla="*/ 0 w 1486520"/>
              <a:gd name="connsiteY3" fmla="*/ 1097053 h 1097053"/>
              <a:gd name="connsiteX4" fmla="*/ 406400 w 1486520"/>
              <a:gd name="connsiteY4" fmla="*/ 0 h 1097053"/>
              <a:gd name="connsiteX0" fmla="*/ 8466 w 1486520"/>
              <a:gd name="connsiteY0" fmla="*/ 0 h 1105519"/>
              <a:gd name="connsiteX1" fmla="*/ 1486520 w 1486520"/>
              <a:gd name="connsiteY1" fmla="*/ 8466 h 1105519"/>
              <a:gd name="connsiteX2" fmla="*/ 504386 w 1486520"/>
              <a:gd name="connsiteY2" fmla="*/ 1097053 h 1105519"/>
              <a:gd name="connsiteX3" fmla="*/ 0 w 1486520"/>
              <a:gd name="connsiteY3" fmla="*/ 1105519 h 1105519"/>
              <a:gd name="connsiteX4" fmla="*/ 8466 w 1486520"/>
              <a:gd name="connsiteY4" fmla="*/ 0 h 11055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86520" h="1105519">
                <a:moveTo>
                  <a:pt x="8466" y="0"/>
                </a:moveTo>
                <a:lnTo>
                  <a:pt x="1486520" y="8466"/>
                </a:lnTo>
                <a:lnTo>
                  <a:pt x="504386" y="1097053"/>
                </a:lnTo>
                <a:lnTo>
                  <a:pt x="0" y="1105519"/>
                </a:lnTo>
                <a:lnTo>
                  <a:pt x="8466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5420" tIns="47710" rIns="95420" bIns="47710" rtlCol="0" anchor="ctr"/>
          <a:lstStyle/>
          <a:p>
            <a:pPr algn="ctr" defTabSz="954155"/>
            <a:endParaRPr lang="en-US" sz="1821" dirty="0">
              <a:solidFill>
                <a:srgbClr val="FFFFFF"/>
              </a:solidFill>
              <a:cs typeface="Microsoft Sans Serif"/>
            </a:endParaRP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507339" y="1"/>
            <a:ext cx="6863930" cy="96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dirty="0"/>
              <a:t>Образец заголовка</a:t>
            </a:r>
          </a:p>
        </p:txBody>
      </p:sp>
      <p:pic>
        <p:nvPicPr>
          <p:cNvPr id="1029" name="navigation8" descr="ujkm,"/>
          <p:cNvPicPr>
            <a:picLocks noChangeAspect="1" noChangeArrowheads="1"/>
          </p:cNvPicPr>
          <p:nvPr/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16269" y="188640"/>
            <a:ext cx="873268" cy="7138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Рисунок 46"/>
          <p:cNvPicPr>
            <a:picLocks noChangeAspect="1"/>
          </p:cNvPicPr>
          <p:nvPr userDrawn="1"/>
        </p:nvPicPr>
        <p:blipFill rotWithShape="1">
          <a:blip r:embed="rId30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917330" y="205574"/>
            <a:ext cx="942042" cy="6712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67358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  <p:sldLayoutId id="2147483730" r:id="rId2"/>
    <p:sldLayoutId id="2147483731" r:id="rId3"/>
    <p:sldLayoutId id="2147483732" r:id="rId4"/>
    <p:sldLayoutId id="2147483733" r:id="rId5"/>
    <p:sldLayoutId id="2147483734" r:id="rId6"/>
    <p:sldLayoutId id="2147483735" r:id="rId7"/>
    <p:sldLayoutId id="2147483736" r:id="rId8"/>
    <p:sldLayoutId id="2147483737" r:id="rId9"/>
    <p:sldLayoutId id="2147483738" r:id="rId10"/>
    <p:sldLayoutId id="2147483739" r:id="rId11"/>
    <p:sldLayoutId id="2147483740" r:id="rId12"/>
    <p:sldLayoutId id="2147483741" r:id="rId13"/>
    <p:sldLayoutId id="2147483742" r:id="rId14"/>
    <p:sldLayoutId id="2147483743" r:id="rId15"/>
    <p:sldLayoutId id="2147483744" r:id="rId16"/>
    <p:sldLayoutId id="2147483745" r:id="rId17"/>
    <p:sldLayoutId id="2147483746" r:id="rId18"/>
    <p:sldLayoutId id="2147483747" r:id="rId19"/>
    <p:sldLayoutId id="2147483748" r:id="rId20"/>
    <p:sldLayoutId id="2147483749" r:id="rId21"/>
    <p:sldLayoutId id="2147483750" r:id="rId22"/>
    <p:sldLayoutId id="2147483751" r:id="rId23"/>
    <p:sldLayoutId id="2147483752" r:id="rId24"/>
    <p:sldLayoutId id="2147483753" r:id="rId25"/>
    <p:sldLayoutId id="2147483754" r:id="rId26"/>
    <p:sldLayoutId id="2147483755" r:id="rId27"/>
  </p:sldLayoutIdLst>
  <p:transition/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095" b="1">
          <a:solidFill>
            <a:schemeClr val="accent3"/>
          </a:solidFill>
          <a:latin typeface="Microsoft Sans Serif"/>
          <a:ea typeface="+mj-ea"/>
          <a:cs typeface="Microsoft Sans Serif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95" b="1">
          <a:solidFill>
            <a:schemeClr val="hlink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95" b="1">
          <a:solidFill>
            <a:schemeClr val="hlink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95" b="1">
          <a:solidFill>
            <a:schemeClr val="hlink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95" b="1">
          <a:solidFill>
            <a:schemeClr val="hlink"/>
          </a:solidFill>
          <a:latin typeface="Arial" charset="0"/>
          <a:cs typeface="Arial" charset="0"/>
        </a:defRPr>
      </a:lvl5pPr>
      <a:lvl6pPr marL="477109" algn="l" rtl="0" fontAlgn="base">
        <a:spcBef>
          <a:spcPct val="0"/>
        </a:spcBef>
        <a:spcAft>
          <a:spcPct val="0"/>
        </a:spcAft>
        <a:defRPr sz="2095" b="1">
          <a:solidFill>
            <a:schemeClr val="hlink"/>
          </a:solidFill>
          <a:latin typeface="Arial" charset="0"/>
          <a:cs typeface="Arial" charset="0"/>
        </a:defRPr>
      </a:lvl6pPr>
      <a:lvl7pPr marL="954217" algn="l" rtl="0" fontAlgn="base">
        <a:spcBef>
          <a:spcPct val="0"/>
        </a:spcBef>
        <a:spcAft>
          <a:spcPct val="0"/>
        </a:spcAft>
        <a:defRPr sz="2095" b="1">
          <a:solidFill>
            <a:schemeClr val="hlink"/>
          </a:solidFill>
          <a:latin typeface="Arial" charset="0"/>
          <a:cs typeface="Arial" charset="0"/>
        </a:defRPr>
      </a:lvl7pPr>
      <a:lvl8pPr marL="1431326" algn="l" rtl="0" fontAlgn="base">
        <a:spcBef>
          <a:spcPct val="0"/>
        </a:spcBef>
        <a:spcAft>
          <a:spcPct val="0"/>
        </a:spcAft>
        <a:defRPr sz="2095" b="1">
          <a:solidFill>
            <a:schemeClr val="hlink"/>
          </a:solidFill>
          <a:latin typeface="Arial" charset="0"/>
          <a:cs typeface="Arial" charset="0"/>
        </a:defRPr>
      </a:lvl8pPr>
      <a:lvl9pPr marL="1908434" algn="l" rtl="0" fontAlgn="base">
        <a:spcBef>
          <a:spcPct val="0"/>
        </a:spcBef>
        <a:spcAft>
          <a:spcPct val="0"/>
        </a:spcAft>
        <a:defRPr sz="2095" b="1">
          <a:solidFill>
            <a:schemeClr val="hlink"/>
          </a:solidFill>
          <a:latin typeface="Arial" charset="0"/>
          <a:cs typeface="Arial" charset="0"/>
        </a:defRPr>
      </a:lvl9pPr>
    </p:titleStyle>
    <p:bodyStyle>
      <a:lvl1pPr marL="188855" indent="-188855" algn="l" rtl="0" eaLnBrk="0" fontAlgn="base" hangingPunct="0">
        <a:lnSpc>
          <a:spcPct val="110000"/>
        </a:lnSpc>
        <a:spcBef>
          <a:spcPct val="40000"/>
        </a:spcBef>
        <a:spcAft>
          <a:spcPct val="20000"/>
        </a:spcAft>
        <a:buClr>
          <a:schemeClr val="accent2"/>
        </a:buClr>
        <a:buSzPct val="150000"/>
        <a:buFont typeface="Arial"/>
        <a:buChar char="•"/>
        <a:defRPr sz="1714">
          <a:solidFill>
            <a:schemeClr val="tx1"/>
          </a:solidFill>
          <a:latin typeface="Microsoft Sans Serif"/>
          <a:ea typeface="+mn-ea"/>
          <a:cs typeface="Microsoft Sans Serif"/>
        </a:defRPr>
      </a:lvl1pPr>
      <a:lvl2pPr marL="376055" indent="-185542" algn="l" rtl="0" eaLnBrk="0" fontAlgn="base" hangingPunct="0">
        <a:lnSpc>
          <a:spcPct val="110000"/>
        </a:lnSpc>
        <a:spcBef>
          <a:spcPct val="0"/>
        </a:spcBef>
        <a:spcAft>
          <a:spcPct val="20000"/>
        </a:spcAft>
        <a:buClr>
          <a:schemeClr val="accent2"/>
        </a:buClr>
        <a:buSzPct val="150000"/>
        <a:buFont typeface="Arial"/>
        <a:buChar char="•"/>
        <a:defRPr sz="1429">
          <a:solidFill>
            <a:schemeClr val="tx1"/>
          </a:solidFill>
          <a:latin typeface="Microsoft Sans Serif"/>
          <a:cs typeface="Microsoft Sans Serif"/>
        </a:defRPr>
      </a:lvl2pPr>
      <a:lvl3pPr marL="1212651" indent="-279970" algn="l" rtl="0" eaLnBrk="0" fontAlgn="base" hangingPunct="0">
        <a:spcBef>
          <a:spcPct val="0"/>
        </a:spcBef>
        <a:spcAft>
          <a:spcPct val="30000"/>
        </a:spcAft>
        <a:buBlip>
          <a:blip r:embed="rId31"/>
        </a:buBlip>
        <a:defRPr sz="2286">
          <a:solidFill>
            <a:schemeClr val="tx1"/>
          </a:solidFill>
          <a:latin typeface="+mn-lt"/>
          <a:cs typeface="+mn-cs"/>
        </a:defRPr>
      </a:lvl3pPr>
      <a:lvl4pPr marL="1737802" indent="-238554" algn="l" rtl="0" eaLnBrk="0" fontAlgn="base" hangingPunct="0">
        <a:spcBef>
          <a:spcPct val="20000"/>
        </a:spcBef>
        <a:spcAft>
          <a:spcPct val="0"/>
        </a:spcAft>
        <a:buChar char="–"/>
        <a:defRPr sz="2095">
          <a:solidFill>
            <a:schemeClr val="tx1"/>
          </a:solidFill>
          <a:latin typeface="+mn-lt"/>
          <a:cs typeface="+mn-cs"/>
        </a:defRPr>
      </a:lvl4pPr>
      <a:lvl5pPr marL="2163555" indent="-238554" algn="l" rtl="0" eaLnBrk="0" fontAlgn="base" hangingPunct="0">
        <a:spcBef>
          <a:spcPct val="20000"/>
        </a:spcBef>
        <a:spcAft>
          <a:spcPct val="0"/>
        </a:spcAft>
        <a:buChar char="»"/>
        <a:defRPr sz="2095">
          <a:solidFill>
            <a:schemeClr val="tx1"/>
          </a:solidFill>
          <a:latin typeface="+mn-lt"/>
          <a:cs typeface="+mn-cs"/>
        </a:defRPr>
      </a:lvl5pPr>
      <a:lvl6pPr marL="2640663" indent="-238554" algn="l" rtl="0" fontAlgn="base">
        <a:spcBef>
          <a:spcPct val="20000"/>
        </a:spcBef>
        <a:spcAft>
          <a:spcPct val="0"/>
        </a:spcAft>
        <a:buChar char="»"/>
        <a:defRPr sz="2095">
          <a:solidFill>
            <a:schemeClr val="tx1"/>
          </a:solidFill>
          <a:latin typeface="+mn-lt"/>
          <a:cs typeface="+mn-cs"/>
        </a:defRPr>
      </a:lvl6pPr>
      <a:lvl7pPr marL="3117772" indent="-238554" algn="l" rtl="0" fontAlgn="base">
        <a:spcBef>
          <a:spcPct val="20000"/>
        </a:spcBef>
        <a:spcAft>
          <a:spcPct val="0"/>
        </a:spcAft>
        <a:buChar char="»"/>
        <a:defRPr sz="2095">
          <a:solidFill>
            <a:schemeClr val="tx1"/>
          </a:solidFill>
          <a:latin typeface="+mn-lt"/>
          <a:cs typeface="+mn-cs"/>
        </a:defRPr>
      </a:lvl7pPr>
      <a:lvl8pPr marL="3594881" indent="-238554" algn="l" rtl="0" fontAlgn="base">
        <a:spcBef>
          <a:spcPct val="20000"/>
        </a:spcBef>
        <a:spcAft>
          <a:spcPct val="0"/>
        </a:spcAft>
        <a:buChar char="»"/>
        <a:defRPr sz="2095">
          <a:solidFill>
            <a:schemeClr val="tx1"/>
          </a:solidFill>
          <a:latin typeface="+mn-lt"/>
          <a:cs typeface="+mn-cs"/>
        </a:defRPr>
      </a:lvl8pPr>
      <a:lvl9pPr marL="4071990" indent="-238554" algn="l" rtl="0" fontAlgn="base">
        <a:spcBef>
          <a:spcPct val="20000"/>
        </a:spcBef>
        <a:spcAft>
          <a:spcPct val="0"/>
        </a:spcAft>
        <a:buChar char="»"/>
        <a:defRPr sz="2095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54217" rtl="0" eaLnBrk="1" latinLnBrk="0" hangingPunct="1">
        <a:defRPr sz="1905" kern="1200">
          <a:solidFill>
            <a:schemeClr val="tx1"/>
          </a:solidFill>
          <a:latin typeface="+mn-lt"/>
          <a:ea typeface="+mn-ea"/>
          <a:cs typeface="+mn-cs"/>
        </a:defRPr>
      </a:lvl1pPr>
      <a:lvl2pPr marL="477109" algn="l" defTabSz="954217" rtl="0" eaLnBrk="1" latinLnBrk="0" hangingPunct="1">
        <a:defRPr sz="1905" kern="1200">
          <a:solidFill>
            <a:schemeClr val="tx1"/>
          </a:solidFill>
          <a:latin typeface="+mn-lt"/>
          <a:ea typeface="+mn-ea"/>
          <a:cs typeface="+mn-cs"/>
        </a:defRPr>
      </a:lvl2pPr>
      <a:lvl3pPr marL="954217" algn="l" defTabSz="954217" rtl="0" eaLnBrk="1" latinLnBrk="0" hangingPunct="1">
        <a:defRPr sz="1905" kern="1200">
          <a:solidFill>
            <a:schemeClr val="tx1"/>
          </a:solidFill>
          <a:latin typeface="+mn-lt"/>
          <a:ea typeface="+mn-ea"/>
          <a:cs typeface="+mn-cs"/>
        </a:defRPr>
      </a:lvl3pPr>
      <a:lvl4pPr marL="1431326" algn="l" defTabSz="954217" rtl="0" eaLnBrk="1" latinLnBrk="0" hangingPunct="1">
        <a:defRPr sz="1905" kern="1200">
          <a:solidFill>
            <a:schemeClr val="tx1"/>
          </a:solidFill>
          <a:latin typeface="+mn-lt"/>
          <a:ea typeface="+mn-ea"/>
          <a:cs typeface="+mn-cs"/>
        </a:defRPr>
      </a:lvl4pPr>
      <a:lvl5pPr marL="1908434" algn="l" defTabSz="954217" rtl="0" eaLnBrk="1" latinLnBrk="0" hangingPunct="1">
        <a:defRPr sz="1905" kern="1200">
          <a:solidFill>
            <a:schemeClr val="tx1"/>
          </a:solidFill>
          <a:latin typeface="+mn-lt"/>
          <a:ea typeface="+mn-ea"/>
          <a:cs typeface="+mn-cs"/>
        </a:defRPr>
      </a:lvl5pPr>
      <a:lvl6pPr marL="2385543" algn="l" defTabSz="954217" rtl="0" eaLnBrk="1" latinLnBrk="0" hangingPunct="1">
        <a:defRPr sz="1905" kern="1200">
          <a:solidFill>
            <a:schemeClr val="tx1"/>
          </a:solidFill>
          <a:latin typeface="+mn-lt"/>
          <a:ea typeface="+mn-ea"/>
          <a:cs typeface="+mn-cs"/>
        </a:defRPr>
      </a:lvl6pPr>
      <a:lvl7pPr marL="2862652" algn="l" defTabSz="954217" rtl="0" eaLnBrk="1" latinLnBrk="0" hangingPunct="1">
        <a:defRPr sz="1905" kern="1200">
          <a:solidFill>
            <a:schemeClr val="tx1"/>
          </a:solidFill>
          <a:latin typeface="+mn-lt"/>
          <a:ea typeface="+mn-ea"/>
          <a:cs typeface="+mn-cs"/>
        </a:defRPr>
      </a:lvl7pPr>
      <a:lvl8pPr marL="3339760" algn="l" defTabSz="954217" rtl="0" eaLnBrk="1" latinLnBrk="0" hangingPunct="1">
        <a:defRPr sz="1905" kern="1200">
          <a:solidFill>
            <a:schemeClr val="tx1"/>
          </a:solidFill>
          <a:latin typeface="+mn-lt"/>
          <a:ea typeface="+mn-ea"/>
          <a:cs typeface="+mn-cs"/>
        </a:defRPr>
      </a:lvl8pPr>
      <a:lvl9pPr marL="3816869" algn="l" defTabSz="954217" rtl="0" eaLnBrk="1" latinLnBrk="0" hangingPunct="1">
        <a:defRPr sz="190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>
            <p:custDataLst>
              <p:tags r:id="rId7"/>
            </p:custDataLst>
          </p:nvPr>
        </p:nvGraphicFramePr>
        <p:xfrm>
          <a:off x="1" y="0"/>
          <a:ext cx="175483" cy="1619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516" name="think-cell Slide" r:id="rId8" imgW="270" imgH="270" progId="TCLayout.ActiveDocument.1">
                  <p:embed/>
                </p:oleObj>
              </mc:Choice>
              <mc:Fallback>
                <p:oleObj name="think-cell Slide" r:id="rId8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" y="0"/>
                        <a:ext cx="175483" cy="16197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4" name="Working Draft" hidden="1"/>
          <p:cNvSpPr txBox="1">
            <a:spLocks noChangeArrowheads="1"/>
          </p:cNvSpPr>
          <p:nvPr/>
        </p:nvSpPr>
        <p:spPr bwMode="auto">
          <a:xfrm rot="5400000">
            <a:off x="8867791" y="1985404"/>
            <a:ext cx="1922001" cy="834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932962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542" dirty="0">
                <a:solidFill>
                  <a:srgbClr val="000000"/>
                </a:solidFill>
              </a:rPr>
              <a:t>Last Modified 12.30.2014 4:54 PM Russia TZ 2 Standard Time</a:t>
            </a:r>
            <a:endParaRPr lang="ru-RU" sz="1446" dirty="0">
              <a:solidFill>
                <a:srgbClr val="000000"/>
              </a:solidFill>
            </a:endParaRPr>
          </a:p>
        </p:txBody>
      </p:sp>
      <p:sp>
        <p:nvSpPr>
          <p:cNvPr id="1035" name="Printed" hidden="1"/>
          <p:cNvSpPr txBox="1">
            <a:spLocks noChangeArrowheads="1"/>
          </p:cNvSpPr>
          <p:nvPr/>
        </p:nvSpPr>
        <p:spPr bwMode="auto">
          <a:xfrm rot="5400000">
            <a:off x="8984008" y="4203384"/>
            <a:ext cx="1689565" cy="834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932962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542" dirty="0">
                <a:solidFill>
                  <a:srgbClr val="000000"/>
                </a:solidFill>
              </a:rPr>
              <a:t>Printed 12.5.2014 2:43 AM Russia TZ 2 Standard Time</a:t>
            </a:r>
            <a:endParaRPr lang="ru-RU" sz="1446" dirty="0">
              <a:solidFill>
                <a:srgbClr val="000000"/>
              </a:solidFill>
            </a:endParaRPr>
          </a:p>
        </p:txBody>
      </p:sp>
      <p:sp>
        <p:nvSpPr>
          <p:cNvPr id="1036" name="Rectangle 28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605670" y="1990668"/>
            <a:ext cx="4755582" cy="1182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 dirty="0"/>
          </a:p>
        </p:txBody>
      </p:sp>
      <p:sp>
        <p:nvSpPr>
          <p:cNvPr id="19" name="Title Placeholder 2"/>
          <p:cNvSpPr>
            <a:spLocks noGrp="1" noChangeArrowheads="1"/>
          </p:cNvSpPr>
          <p:nvPr>
            <p:ph type="title"/>
          </p:nvPr>
        </p:nvSpPr>
        <p:spPr bwMode="auto">
          <a:xfrm>
            <a:off x="1361747" y="347193"/>
            <a:ext cx="7385392" cy="2782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/>
              <a:t>Click to edit Master title style</a:t>
            </a:r>
            <a:endParaRPr lang="ru-RU" dirty="0"/>
          </a:p>
        </p:txBody>
      </p:sp>
      <p:sp>
        <p:nvSpPr>
          <p:cNvPr id="10" name="McK 1. On-page tracker" hidden="1"/>
          <p:cNvSpPr>
            <a:spLocks noChangeArrowheads="1"/>
          </p:cNvSpPr>
          <p:nvPr/>
        </p:nvSpPr>
        <p:spPr bwMode="auto">
          <a:xfrm>
            <a:off x="1361747" y="27537"/>
            <a:ext cx="827150" cy="2086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defTabSz="932962" fontAlgn="base">
              <a:spcBef>
                <a:spcPct val="0"/>
              </a:spcBef>
              <a:spcAft>
                <a:spcPct val="0"/>
              </a:spcAft>
            </a:pPr>
            <a:r>
              <a:rPr lang="ru-RU" sz="1356" dirty="0">
                <a:solidFill>
                  <a:srgbClr val="808080"/>
                </a:solidFill>
              </a:rPr>
              <a:t>TRACKER</a:t>
            </a:r>
          </a:p>
        </p:txBody>
      </p:sp>
      <p:sp>
        <p:nvSpPr>
          <p:cNvPr id="11" name="McK 3. Unit of measure" hidden="1"/>
          <p:cNvSpPr txBox="1">
            <a:spLocks noChangeArrowheads="1"/>
          </p:cNvSpPr>
          <p:nvPr/>
        </p:nvSpPr>
        <p:spPr bwMode="auto">
          <a:xfrm>
            <a:off x="131613" y="946659"/>
            <a:ext cx="9526956" cy="2413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defTabSz="895350">
              <a:defRPr sz="2400">
                <a:solidFill>
                  <a:schemeClr val="tx1"/>
                </a:solidFill>
                <a:latin typeface="Arial" charset="0"/>
              </a:defRPr>
            </a:lvl1pPr>
            <a:lvl2pPr marL="447675" defTabSz="8953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895350" defTabSz="89535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344613" defTabSz="895350">
              <a:defRPr sz="2400">
                <a:solidFill>
                  <a:schemeClr val="tx1"/>
                </a:solidFill>
                <a:latin typeface="Arial" charset="0"/>
              </a:defRPr>
            </a:lvl4pPr>
            <a:lvl5pPr marL="1792288" defTabSz="89535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2494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7066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1638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6210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537" dirty="0">
                <a:solidFill>
                  <a:srgbClr val="808080"/>
                </a:solidFill>
              </a:rPr>
              <a:t>Unit of measure</a:t>
            </a:r>
          </a:p>
        </p:txBody>
      </p:sp>
      <p:sp>
        <p:nvSpPr>
          <p:cNvPr id="13" name="McK 4. Footnote" hidden="1"/>
          <p:cNvSpPr txBox="1">
            <a:spLocks noChangeArrowheads="1"/>
          </p:cNvSpPr>
          <p:nvPr/>
        </p:nvSpPr>
        <p:spPr bwMode="auto">
          <a:xfrm>
            <a:off x="131614" y="6265171"/>
            <a:ext cx="9449744" cy="1560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b">
            <a:spAutoFit/>
          </a:bodyPr>
          <a:lstStyle>
            <a:lvl1pPr marL="104775" indent="-104775" defTabSz="895350">
              <a:defRPr sz="2400">
                <a:solidFill>
                  <a:schemeClr val="tx1"/>
                </a:solidFill>
                <a:latin typeface="Arial" charset="0"/>
              </a:defRPr>
            </a:lvl1pPr>
            <a:lvl2pPr marL="1031875" defTabSz="8953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217613" defTabSz="89535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404938" defTabSz="895350">
              <a:defRPr sz="2400">
                <a:solidFill>
                  <a:schemeClr val="tx1"/>
                </a:solidFill>
                <a:latin typeface="Arial" charset="0"/>
              </a:defRPr>
            </a:lvl4pPr>
            <a:lvl5pPr marL="1792288" defTabSz="89535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2494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7066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1638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6210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994" dirty="0">
                <a:solidFill>
                  <a:srgbClr val="000000"/>
                </a:solidFill>
                <a:latin typeface="Arial"/>
              </a:rPr>
              <a:t>1 Сноска</a:t>
            </a:r>
          </a:p>
        </p:txBody>
      </p:sp>
      <p:sp>
        <p:nvSpPr>
          <p:cNvPr id="14" name="McK 5. Source" hidden="1"/>
          <p:cNvSpPr>
            <a:spLocks noChangeArrowheads="1"/>
          </p:cNvSpPr>
          <p:nvPr/>
        </p:nvSpPr>
        <p:spPr bwMode="auto">
          <a:xfrm>
            <a:off x="131615" y="6578597"/>
            <a:ext cx="7586116" cy="1560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t" anchorCtr="0">
            <a:spAutoFit/>
          </a:bodyPr>
          <a:lstStyle/>
          <a:p>
            <a:pPr marL="588905" indent="-588905" defTabSz="864955" fontAlgn="base">
              <a:spcBef>
                <a:spcPct val="0"/>
              </a:spcBef>
              <a:spcAft>
                <a:spcPct val="0"/>
              </a:spcAft>
              <a:tabLst>
                <a:tab pos="591973" algn="l"/>
              </a:tabLst>
            </a:pPr>
            <a:r>
              <a:rPr lang="ru-RU" sz="994" dirty="0">
                <a:solidFill>
                  <a:srgbClr val="000000"/>
                </a:solidFill>
              </a:rPr>
              <a:t>ИСТОЧНИК: источник</a:t>
            </a:r>
          </a:p>
        </p:txBody>
      </p:sp>
      <p:grpSp>
        <p:nvGrpSpPr>
          <p:cNvPr id="15" name="ACET" hidden="1"/>
          <p:cNvGrpSpPr>
            <a:grpSpLocks/>
          </p:cNvGrpSpPr>
          <p:nvPr/>
        </p:nvGrpSpPr>
        <p:grpSpPr bwMode="auto">
          <a:xfrm>
            <a:off x="1605670" y="1166215"/>
            <a:ext cx="4713466" cy="502120"/>
            <a:chOff x="915" y="720"/>
            <a:chExt cx="2686" cy="310"/>
          </a:xfrm>
        </p:grpSpPr>
        <p:cxnSp>
          <p:nvCxnSpPr>
            <p:cNvPr id="16" name="AutoShape 249"/>
            <p:cNvCxnSpPr>
              <a:cxnSpLocks noChangeShapeType="1"/>
              <a:stCxn id="17" idx="4"/>
              <a:endCxn id="17" idx="6"/>
            </p:cNvCxnSpPr>
            <p:nvPr/>
          </p:nvCxnSpPr>
          <p:spPr bwMode="auto">
            <a:xfrm>
              <a:off x="915" y="1030"/>
              <a:ext cx="2686" cy="0"/>
            </a:xfrm>
            <a:prstGeom prst="straightConnector1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7" name="AutoShape 250"/>
            <p:cNvSpPr>
              <a:spLocks noChangeArrowheads="1"/>
            </p:cNvSpPr>
            <p:nvPr/>
          </p:nvSpPr>
          <p:spPr bwMode="auto">
            <a:xfrm>
              <a:off x="915" y="720"/>
              <a:ext cx="2686" cy="310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18288" anchor="b">
              <a:spAutoFit/>
            </a:bodyPr>
            <a:lstStyle/>
            <a:p>
              <a:pPr defTabSz="932962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sz="1537" b="1" dirty="0">
                  <a:solidFill>
                    <a:srgbClr val="000000"/>
                  </a:solidFill>
                </a:rPr>
                <a:t>Title</a:t>
              </a:r>
            </a:p>
            <a:p>
              <a:pPr defTabSz="932962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sz="1537" dirty="0">
                  <a:solidFill>
                    <a:srgbClr val="808080"/>
                  </a:solidFill>
                </a:rPr>
                <a:t>Unit of measure</a:t>
              </a:r>
            </a:p>
          </p:txBody>
        </p:sp>
      </p:grpSp>
      <p:sp>
        <p:nvSpPr>
          <p:cNvPr id="23" name="Line 16"/>
          <p:cNvSpPr>
            <a:spLocks noChangeShapeType="1"/>
          </p:cNvSpPr>
          <p:nvPr/>
        </p:nvSpPr>
        <p:spPr bwMode="auto">
          <a:xfrm>
            <a:off x="131612" y="6454684"/>
            <a:ext cx="9632742" cy="0"/>
          </a:xfrm>
          <a:prstGeom prst="line">
            <a:avLst/>
          </a:prstGeom>
          <a:noFill/>
          <a:ln w="9525">
            <a:solidFill>
              <a:schemeClr val="accent5">
                <a:lumMod val="50000"/>
              </a:schemeClr>
            </a:solidFill>
            <a:round/>
            <a:headEnd type="none" w="lg" len="lg"/>
            <a:tailEnd type="none" w="lg" len="lg"/>
          </a:ln>
        </p:spPr>
        <p:txBody>
          <a:bodyPr wrap="none" lIns="88333" tIns="88333" rIns="88333" bIns="88333" anchor="ctr"/>
          <a:lstStyle/>
          <a:p>
            <a:pPr defTabSz="932962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1717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20" name="Line 16"/>
          <p:cNvSpPr>
            <a:spLocks noChangeShapeType="1"/>
          </p:cNvSpPr>
          <p:nvPr/>
        </p:nvSpPr>
        <p:spPr bwMode="auto">
          <a:xfrm>
            <a:off x="139950" y="902198"/>
            <a:ext cx="9626104" cy="0"/>
          </a:xfrm>
          <a:prstGeom prst="line">
            <a:avLst/>
          </a:prstGeom>
          <a:noFill/>
          <a:ln w="28575">
            <a:solidFill>
              <a:schemeClr val="accent5">
                <a:lumMod val="50000"/>
              </a:schemeClr>
            </a:solidFill>
            <a:round/>
            <a:headEnd type="none" w="lg" len="lg"/>
            <a:tailEnd type="none" w="lg" len="lg"/>
          </a:ln>
        </p:spPr>
        <p:txBody>
          <a:bodyPr wrap="none" lIns="88333" tIns="88333" rIns="88333" bIns="88333" anchor="ctr"/>
          <a:lstStyle/>
          <a:p>
            <a:pPr defTabSz="932962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1717" dirty="0">
              <a:solidFill>
                <a:srgbClr val="000000"/>
              </a:solidFill>
              <a:cs typeface="Arial" charset="0"/>
            </a:endParaRPr>
          </a:p>
        </p:txBody>
      </p:sp>
      <p:pic>
        <p:nvPicPr>
          <p:cNvPr id="18" name="navigation8" descr="ujkm,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8859850" y="42454"/>
            <a:ext cx="980949" cy="801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Picture 47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949" y="119001"/>
            <a:ext cx="1107964" cy="7346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473468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04" r:id="rId1"/>
    <p:sldLayoutId id="2147484005" r:id="rId2"/>
    <p:sldLayoutId id="2147484006" r:id="rId3"/>
    <p:sldLayoutId id="2147484007" r:id="rId4"/>
  </p:sldLayoutIdLst>
  <p:hf hdr="0" ftr="0" dt="0"/>
  <p:txStyles>
    <p:titleStyle>
      <a:lvl1pPr algn="l" defTabSz="864955" rtl="0" eaLnBrk="1" fontAlgn="base" hangingPunct="1">
        <a:spcBef>
          <a:spcPct val="0"/>
        </a:spcBef>
        <a:spcAft>
          <a:spcPct val="0"/>
        </a:spcAft>
        <a:tabLst>
          <a:tab pos="345062" algn="l"/>
        </a:tabLst>
        <a:defRPr sz="1808" b="1">
          <a:solidFill>
            <a:schemeClr val="tx2"/>
          </a:solidFill>
          <a:latin typeface="+mj-lt"/>
          <a:ea typeface="+mj-ea"/>
          <a:cs typeface="+mj-cs"/>
        </a:defRPr>
      </a:lvl1pPr>
      <a:lvl2pPr algn="l" defTabSz="864955" rtl="0" eaLnBrk="1" fontAlgn="base" hangingPunct="1">
        <a:spcBef>
          <a:spcPct val="0"/>
        </a:spcBef>
        <a:spcAft>
          <a:spcPct val="0"/>
        </a:spcAft>
        <a:defRPr sz="1808" b="1">
          <a:solidFill>
            <a:schemeClr val="tx2"/>
          </a:solidFill>
          <a:latin typeface="Arial" charset="0"/>
        </a:defRPr>
      </a:lvl2pPr>
      <a:lvl3pPr algn="l" defTabSz="864955" rtl="0" eaLnBrk="1" fontAlgn="base" hangingPunct="1">
        <a:spcBef>
          <a:spcPct val="0"/>
        </a:spcBef>
        <a:spcAft>
          <a:spcPct val="0"/>
        </a:spcAft>
        <a:defRPr sz="1808" b="1">
          <a:solidFill>
            <a:schemeClr val="tx2"/>
          </a:solidFill>
          <a:latin typeface="Arial" charset="0"/>
        </a:defRPr>
      </a:lvl3pPr>
      <a:lvl4pPr algn="l" defTabSz="864955" rtl="0" eaLnBrk="1" fontAlgn="base" hangingPunct="1">
        <a:spcBef>
          <a:spcPct val="0"/>
        </a:spcBef>
        <a:spcAft>
          <a:spcPct val="0"/>
        </a:spcAft>
        <a:defRPr sz="1808" b="1">
          <a:solidFill>
            <a:schemeClr val="tx2"/>
          </a:solidFill>
          <a:latin typeface="Arial" charset="0"/>
        </a:defRPr>
      </a:lvl4pPr>
      <a:lvl5pPr algn="l" defTabSz="864955" rtl="0" eaLnBrk="1" fontAlgn="base" hangingPunct="1">
        <a:spcBef>
          <a:spcPct val="0"/>
        </a:spcBef>
        <a:spcAft>
          <a:spcPct val="0"/>
        </a:spcAft>
        <a:defRPr sz="1808" b="1">
          <a:solidFill>
            <a:schemeClr val="tx2"/>
          </a:solidFill>
          <a:latin typeface="Arial" charset="0"/>
        </a:defRPr>
      </a:lvl5pPr>
      <a:lvl6pPr marL="441679" algn="l" defTabSz="864955" rtl="0" eaLnBrk="1" fontAlgn="base" hangingPunct="1">
        <a:spcBef>
          <a:spcPct val="0"/>
        </a:spcBef>
        <a:spcAft>
          <a:spcPct val="0"/>
        </a:spcAft>
        <a:defRPr sz="1808" b="1">
          <a:solidFill>
            <a:schemeClr val="tx2"/>
          </a:solidFill>
          <a:latin typeface="Arial" charset="0"/>
        </a:defRPr>
      </a:lvl6pPr>
      <a:lvl7pPr marL="883358" algn="l" defTabSz="864955" rtl="0" eaLnBrk="1" fontAlgn="base" hangingPunct="1">
        <a:spcBef>
          <a:spcPct val="0"/>
        </a:spcBef>
        <a:spcAft>
          <a:spcPct val="0"/>
        </a:spcAft>
        <a:defRPr sz="1808" b="1">
          <a:solidFill>
            <a:schemeClr val="tx2"/>
          </a:solidFill>
          <a:latin typeface="Arial" charset="0"/>
        </a:defRPr>
      </a:lvl7pPr>
      <a:lvl8pPr marL="1325037" algn="l" defTabSz="864955" rtl="0" eaLnBrk="1" fontAlgn="base" hangingPunct="1">
        <a:spcBef>
          <a:spcPct val="0"/>
        </a:spcBef>
        <a:spcAft>
          <a:spcPct val="0"/>
        </a:spcAft>
        <a:defRPr sz="1808" b="1">
          <a:solidFill>
            <a:schemeClr val="tx2"/>
          </a:solidFill>
          <a:latin typeface="Arial" charset="0"/>
        </a:defRPr>
      </a:lvl8pPr>
      <a:lvl9pPr marL="1766716" algn="l" defTabSz="864955" rtl="0" eaLnBrk="1" fontAlgn="base" hangingPunct="1">
        <a:spcBef>
          <a:spcPct val="0"/>
        </a:spcBef>
        <a:spcAft>
          <a:spcPct val="0"/>
        </a:spcAft>
        <a:defRPr sz="1808" b="1">
          <a:solidFill>
            <a:schemeClr val="tx2"/>
          </a:solidFill>
          <a:latin typeface="Arial" charset="0"/>
        </a:defRPr>
      </a:lvl9pPr>
    </p:titleStyle>
    <p:bodyStyle>
      <a:lvl1pPr marL="0" indent="0" algn="l" defTabSz="864955" rtl="0" eaLnBrk="1" fontAlgn="base" hangingPunct="1">
        <a:spcBef>
          <a:spcPct val="0"/>
        </a:spcBef>
        <a:spcAft>
          <a:spcPct val="0"/>
        </a:spcAft>
        <a:buClr>
          <a:schemeClr val="tx2"/>
        </a:buClr>
        <a:defRPr sz="1537">
          <a:solidFill>
            <a:schemeClr val="tx1"/>
          </a:solidFill>
          <a:latin typeface="+mn-lt"/>
          <a:ea typeface="+mn-ea"/>
          <a:cs typeface="+mn-cs"/>
        </a:defRPr>
      </a:lvl1pPr>
      <a:lvl2pPr marL="187100" indent="-185567" algn="l" defTabSz="864955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5000"/>
        <a:buFont typeface="Arial" charset="0"/>
        <a:buChar char="▪"/>
        <a:defRPr sz="1537">
          <a:solidFill>
            <a:schemeClr val="tx1"/>
          </a:solidFill>
          <a:latin typeface="+mn-lt"/>
        </a:defRPr>
      </a:lvl2pPr>
      <a:lvl3pPr marL="441679" indent="-253047" algn="l" defTabSz="864955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0000"/>
        <a:buFont typeface="Arial" charset="0"/>
        <a:buChar char="–"/>
        <a:defRPr sz="1537">
          <a:solidFill>
            <a:schemeClr val="tx1"/>
          </a:solidFill>
          <a:latin typeface="+mn-lt"/>
        </a:defRPr>
      </a:lvl3pPr>
      <a:lvl4pPr marL="593507" indent="-150293" algn="l" defTabSz="864955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0000"/>
        <a:buFont typeface="Arial" charset="0"/>
        <a:buChar char="▫"/>
        <a:defRPr sz="1537">
          <a:solidFill>
            <a:schemeClr val="tx1"/>
          </a:solidFill>
          <a:latin typeface="+mn-lt"/>
        </a:defRPr>
      </a:lvl4pPr>
      <a:lvl5pPr marL="724354" indent="-125756" algn="l" defTabSz="864955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537">
          <a:solidFill>
            <a:schemeClr val="tx1"/>
          </a:solidFill>
          <a:latin typeface="+mn-lt"/>
        </a:defRPr>
      </a:lvl5pPr>
      <a:lvl6pPr marL="724354" indent="-125756" algn="l" defTabSz="864955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537">
          <a:solidFill>
            <a:schemeClr val="tx1"/>
          </a:solidFill>
          <a:latin typeface="+mn-lt"/>
        </a:defRPr>
      </a:lvl6pPr>
      <a:lvl7pPr marL="724354" indent="-125756" algn="l" defTabSz="864955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537">
          <a:solidFill>
            <a:schemeClr val="tx1"/>
          </a:solidFill>
          <a:latin typeface="+mn-lt"/>
        </a:defRPr>
      </a:lvl7pPr>
      <a:lvl8pPr marL="724354" indent="-125756" algn="l" defTabSz="864955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537">
          <a:solidFill>
            <a:schemeClr val="tx1"/>
          </a:solidFill>
          <a:latin typeface="+mn-lt"/>
        </a:defRPr>
      </a:lvl8pPr>
      <a:lvl9pPr marL="724354" indent="-125756" algn="l" defTabSz="864955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537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883358" rtl="0" eaLnBrk="1" latinLnBrk="0" hangingPunct="1">
        <a:defRPr sz="1717" kern="1200">
          <a:solidFill>
            <a:schemeClr val="tx1"/>
          </a:solidFill>
          <a:latin typeface="+mn-lt"/>
          <a:ea typeface="+mn-ea"/>
          <a:cs typeface="+mn-cs"/>
        </a:defRPr>
      </a:lvl1pPr>
      <a:lvl2pPr marL="441679" algn="l" defTabSz="883358" rtl="0" eaLnBrk="1" latinLnBrk="0" hangingPunct="1">
        <a:defRPr sz="1717" kern="1200">
          <a:solidFill>
            <a:schemeClr val="tx1"/>
          </a:solidFill>
          <a:latin typeface="+mn-lt"/>
          <a:ea typeface="+mn-ea"/>
          <a:cs typeface="+mn-cs"/>
        </a:defRPr>
      </a:lvl2pPr>
      <a:lvl3pPr marL="883358" algn="l" defTabSz="883358" rtl="0" eaLnBrk="1" latinLnBrk="0" hangingPunct="1">
        <a:defRPr sz="1717" kern="1200">
          <a:solidFill>
            <a:schemeClr val="tx1"/>
          </a:solidFill>
          <a:latin typeface="+mn-lt"/>
          <a:ea typeface="+mn-ea"/>
          <a:cs typeface="+mn-cs"/>
        </a:defRPr>
      </a:lvl3pPr>
      <a:lvl4pPr marL="1325037" algn="l" defTabSz="883358" rtl="0" eaLnBrk="1" latinLnBrk="0" hangingPunct="1">
        <a:defRPr sz="1717" kern="1200">
          <a:solidFill>
            <a:schemeClr val="tx1"/>
          </a:solidFill>
          <a:latin typeface="+mn-lt"/>
          <a:ea typeface="+mn-ea"/>
          <a:cs typeface="+mn-cs"/>
        </a:defRPr>
      </a:lvl4pPr>
      <a:lvl5pPr marL="1766716" algn="l" defTabSz="883358" rtl="0" eaLnBrk="1" latinLnBrk="0" hangingPunct="1">
        <a:defRPr sz="1717" kern="1200">
          <a:solidFill>
            <a:schemeClr val="tx1"/>
          </a:solidFill>
          <a:latin typeface="+mn-lt"/>
          <a:ea typeface="+mn-ea"/>
          <a:cs typeface="+mn-cs"/>
        </a:defRPr>
      </a:lvl5pPr>
      <a:lvl6pPr marL="2208395" algn="l" defTabSz="883358" rtl="0" eaLnBrk="1" latinLnBrk="0" hangingPunct="1">
        <a:defRPr sz="1717" kern="1200">
          <a:solidFill>
            <a:schemeClr val="tx1"/>
          </a:solidFill>
          <a:latin typeface="+mn-lt"/>
          <a:ea typeface="+mn-ea"/>
          <a:cs typeface="+mn-cs"/>
        </a:defRPr>
      </a:lvl6pPr>
      <a:lvl7pPr marL="2650074" algn="l" defTabSz="883358" rtl="0" eaLnBrk="1" latinLnBrk="0" hangingPunct="1">
        <a:defRPr sz="1717" kern="1200">
          <a:solidFill>
            <a:schemeClr val="tx1"/>
          </a:solidFill>
          <a:latin typeface="+mn-lt"/>
          <a:ea typeface="+mn-ea"/>
          <a:cs typeface="+mn-cs"/>
        </a:defRPr>
      </a:lvl7pPr>
      <a:lvl8pPr marL="3091754" algn="l" defTabSz="883358" rtl="0" eaLnBrk="1" latinLnBrk="0" hangingPunct="1">
        <a:defRPr sz="1717" kern="1200">
          <a:solidFill>
            <a:schemeClr val="tx1"/>
          </a:solidFill>
          <a:latin typeface="+mn-lt"/>
          <a:ea typeface="+mn-ea"/>
          <a:cs typeface="+mn-cs"/>
        </a:defRPr>
      </a:lvl8pPr>
      <a:lvl9pPr marL="3533434" algn="l" defTabSz="883358" rtl="0" eaLnBrk="1" latinLnBrk="0" hangingPunct="1">
        <a:defRPr sz="171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>
            <p:custDataLst>
              <p:tags r:id="rId7"/>
            </p:custDataLst>
          </p:nvPr>
        </p:nvGraphicFramePr>
        <p:xfrm>
          <a:off x="0" y="0"/>
          <a:ext cx="175483" cy="1619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564" name="think-cell Slide" r:id="rId8" imgW="270" imgH="270" progId="TCLayout.ActiveDocument.1">
                  <p:embed/>
                </p:oleObj>
              </mc:Choice>
              <mc:Fallback>
                <p:oleObj name="think-cell Slide" r:id="rId8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0" y="0"/>
                        <a:ext cx="175483" cy="16197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4" name="Working Draft" hidden="1"/>
          <p:cNvSpPr txBox="1">
            <a:spLocks noChangeArrowheads="1"/>
          </p:cNvSpPr>
          <p:nvPr/>
        </p:nvSpPr>
        <p:spPr bwMode="auto">
          <a:xfrm rot="5400000">
            <a:off x="8740350" y="1980016"/>
            <a:ext cx="2176878" cy="941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932962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12" dirty="0">
                <a:solidFill>
                  <a:srgbClr val="000000"/>
                </a:solidFill>
              </a:rPr>
              <a:t>Last Modified 12.30.2014 4:54 PM Russia TZ 2 Standard Time</a:t>
            </a:r>
            <a:endParaRPr lang="ru-RU" sz="1632" dirty="0">
              <a:solidFill>
                <a:srgbClr val="000000"/>
              </a:solidFill>
            </a:endParaRPr>
          </a:p>
        </p:txBody>
      </p:sp>
      <p:sp>
        <p:nvSpPr>
          <p:cNvPr id="1035" name="Printed" hidden="1"/>
          <p:cNvSpPr txBox="1">
            <a:spLocks noChangeArrowheads="1"/>
          </p:cNvSpPr>
          <p:nvPr/>
        </p:nvSpPr>
        <p:spPr bwMode="auto">
          <a:xfrm rot="5400000">
            <a:off x="8870994" y="4197996"/>
            <a:ext cx="1915589" cy="941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932962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12" dirty="0">
                <a:solidFill>
                  <a:srgbClr val="000000"/>
                </a:solidFill>
              </a:rPr>
              <a:t>Printed 12.5.2014 2:43 AM Russia TZ 2 Standard Time</a:t>
            </a:r>
            <a:endParaRPr lang="ru-RU" sz="1632" dirty="0">
              <a:solidFill>
                <a:srgbClr val="000000"/>
              </a:solidFill>
            </a:endParaRPr>
          </a:p>
        </p:txBody>
      </p:sp>
      <p:sp>
        <p:nvSpPr>
          <p:cNvPr id="1036" name="Rectangle 28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605668" y="1990667"/>
            <a:ext cx="4755582" cy="125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 dirty="0"/>
          </a:p>
        </p:txBody>
      </p:sp>
      <p:sp>
        <p:nvSpPr>
          <p:cNvPr id="19" name="Title Placeholder 2"/>
          <p:cNvSpPr>
            <a:spLocks noGrp="1" noChangeArrowheads="1"/>
          </p:cNvSpPr>
          <p:nvPr>
            <p:ph type="title"/>
          </p:nvPr>
        </p:nvSpPr>
        <p:spPr bwMode="auto">
          <a:xfrm>
            <a:off x="1361746" y="337150"/>
            <a:ext cx="7385392" cy="2983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/>
              <a:t>Click to edit Master title style</a:t>
            </a:r>
            <a:endParaRPr lang="ru-RU" dirty="0"/>
          </a:p>
        </p:txBody>
      </p:sp>
      <p:sp>
        <p:nvSpPr>
          <p:cNvPr id="10" name="McK 1. On-page tracker" hidden="1"/>
          <p:cNvSpPr>
            <a:spLocks noChangeArrowheads="1"/>
          </p:cNvSpPr>
          <p:nvPr/>
        </p:nvSpPr>
        <p:spPr bwMode="auto">
          <a:xfrm>
            <a:off x="1361746" y="27536"/>
            <a:ext cx="876843" cy="2197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defTabSz="932962" fontAlgn="base">
              <a:spcBef>
                <a:spcPct val="0"/>
              </a:spcBef>
              <a:spcAft>
                <a:spcPct val="0"/>
              </a:spcAft>
            </a:pPr>
            <a:r>
              <a:rPr lang="ru-RU" sz="1428" dirty="0">
                <a:solidFill>
                  <a:srgbClr val="808080"/>
                </a:solidFill>
              </a:rPr>
              <a:t>TRACKER</a:t>
            </a:r>
          </a:p>
        </p:txBody>
      </p:sp>
      <p:sp>
        <p:nvSpPr>
          <p:cNvPr id="11" name="McK 3. Unit of measure" hidden="1"/>
          <p:cNvSpPr txBox="1">
            <a:spLocks noChangeArrowheads="1"/>
          </p:cNvSpPr>
          <p:nvPr/>
        </p:nvSpPr>
        <p:spPr bwMode="auto">
          <a:xfrm>
            <a:off x="131612" y="946660"/>
            <a:ext cx="9526956" cy="2562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defTabSz="895350">
              <a:defRPr sz="2400">
                <a:solidFill>
                  <a:schemeClr val="tx1"/>
                </a:solidFill>
                <a:latin typeface="Arial" charset="0"/>
              </a:defRPr>
            </a:lvl1pPr>
            <a:lvl2pPr marL="447675" defTabSz="8953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895350" defTabSz="89535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344613" defTabSz="895350">
              <a:defRPr sz="2400">
                <a:solidFill>
                  <a:schemeClr val="tx1"/>
                </a:solidFill>
                <a:latin typeface="Arial" charset="0"/>
              </a:defRPr>
            </a:lvl4pPr>
            <a:lvl5pPr marL="1792288" defTabSz="89535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2494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7066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1638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6210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32" dirty="0">
                <a:solidFill>
                  <a:srgbClr val="808080"/>
                </a:solidFill>
              </a:rPr>
              <a:t>Unit of measure</a:t>
            </a:r>
          </a:p>
        </p:txBody>
      </p:sp>
      <p:sp>
        <p:nvSpPr>
          <p:cNvPr id="13" name="McK 4. Footnote" hidden="1"/>
          <p:cNvSpPr txBox="1">
            <a:spLocks noChangeArrowheads="1"/>
          </p:cNvSpPr>
          <p:nvPr/>
        </p:nvSpPr>
        <p:spPr bwMode="auto">
          <a:xfrm>
            <a:off x="131613" y="6261112"/>
            <a:ext cx="9449744" cy="1601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b">
            <a:spAutoFit/>
          </a:bodyPr>
          <a:lstStyle>
            <a:lvl1pPr marL="104775" indent="-104775" defTabSz="895350">
              <a:defRPr sz="2400">
                <a:solidFill>
                  <a:schemeClr val="tx1"/>
                </a:solidFill>
                <a:latin typeface="Arial" charset="0"/>
              </a:defRPr>
            </a:lvl1pPr>
            <a:lvl2pPr marL="1031875" defTabSz="8953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217613" defTabSz="89535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404938" defTabSz="895350">
              <a:defRPr sz="2400">
                <a:solidFill>
                  <a:schemeClr val="tx1"/>
                </a:solidFill>
                <a:latin typeface="Arial" charset="0"/>
              </a:defRPr>
            </a:lvl4pPr>
            <a:lvl5pPr marL="1792288" defTabSz="89535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2494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7066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1638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6210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020" dirty="0">
                <a:solidFill>
                  <a:srgbClr val="000000"/>
                </a:solidFill>
                <a:latin typeface="Arial"/>
              </a:rPr>
              <a:t>1 Сноска</a:t>
            </a:r>
          </a:p>
        </p:txBody>
      </p:sp>
      <p:sp>
        <p:nvSpPr>
          <p:cNvPr id="14" name="McK 5. Source" hidden="1"/>
          <p:cNvSpPr>
            <a:spLocks noChangeArrowheads="1"/>
          </p:cNvSpPr>
          <p:nvPr/>
        </p:nvSpPr>
        <p:spPr bwMode="auto">
          <a:xfrm>
            <a:off x="131613" y="6578595"/>
            <a:ext cx="7586117" cy="1601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t" anchorCtr="0">
            <a:spAutoFit/>
          </a:bodyPr>
          <a:lstStyle/>
          <a:p>
            <a:pPr marL="621975" indent="-621975" defTabSz="913526" fontAlgn="base">
              <a:spcBef>
                <a:spcPct val="0"/>
              </a:spcBef>
              <a:spcAft>
                <a:spcPct val="0"/>
              </a:spcAft>
              <a:tabLst>
                <a:tab pos="625214" algn="l"/>
              </a:tabLst>
            </a:pPr>
            <a:r>
              <a:rPr lang="ru-RU" sz="1020" dirty="0">
                <a:solidFill>
                  <a:srgbClr val="000000"/>
                </a:solidFill>
              </a:rPr>
              <a:t>ИСТОЧНИК: источник</a:t>
            </a:r>
          </a:p>
        </p:txBody>
      </p:sp>
      <p:grpSp>
        <p:nvGrpSpPr>
          <p:cNvPr id="15" name="ACET" hidden="1"/>
          <p:cNvGrpSpPr>
            <a:grpSpLocks/>
          </p:cNvGrpSpPr>
          <p:nvPr/>
        </p:nvGrpSpPr>
        <p:grpSpPr bwMode="auto">
          <a:xfrm>
            <a:off x="1605668" y="1137061"/>
            <a:ext cx="4713466" cy="531276"/>
            <a:chOff x="915" y="702"/>
            <a:chExt cx="2686" cy="328"/>
          </a:xfrm>
        </p:grpSpPr>
        <p:cxnSp>
          <p:nvCxnSpPr>
            <p:cNvPr id="16" name="AutoShape 249"/>
            <p:cNvCxnSpPr>
              <a:cxnSpLocks noChangeShapeType="1"/>
              <a:stCxn id="17" idx="4"/>
              <a:endCxn id="17" idx="6"/>
            </p:cNvCxnSpPr>
            <p:nvPr/>
          </p:nvCxnSpPr>
          <p:spPr bwMode="auto">
            <a:xfrm>
              <a:off x="915" y="1030"/>
              <a:ext cx="2686" cy="0"/>
            </a:xfrm>
            <a:prstGeom prst="straightConnector1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7" name="AutoShape 250"/>
            <p:cNvSpPr>
              <a:spLocks noChangeArrowheads="1"/>
            </p:cNvSpPr>
            <p:nvPr/>
          </p:nvSpPr>
          <p:spPr bwMode="auto">
            <a:xfrm>
              <a:off x="915" y="702"/>
              <a:ext cx="2686" cy="328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18288" anchor="b">
              <a:spAutoFit/>
            </a:bodyPr>
            <a:lstStyle/>
            <a:p>
              <a:pPr defTabSz="932962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sz="1632" b="1" dirty="0">
                  <a:solidFill>
                    <a:srgbClr val="000000"/>
                  </a:solidFill>
                </a:rPr>
                <a:t>Title</a:t>
              </a:r>
            </a:p>
            <a:p>
              <a:pPr defTabSz="932962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sz="1632" dirty="0">
                  <a:solidFill>
                    <a:srgbClr val="808080"/>
                  </a:solidFill>
                </a:rPr>
                <a:t>Unit of measure</a:t>
              </a:r>
            </a:p>
          </p:txBody>
        </p:sp>
      </p:grpSp>
      <p:sp>
        <p:nvSpPr>
          <p:cNvPr id="23" name="Line 16"/>
          <p:cNvSpPr>
            <a:spLocks noChangeShapeType="1"/>
          </p:cNvSpPr>
          <p:nvPr/>
        </p:nvSpPr>
        <p:spPr bwMode="auto">
          <a:xfrm>
            <a:off x="131612" y="6454684"/>
            <a:ext cx="9632742" cy="0"/>
          </a:xfrm>
          <a:prstGeom prst="line">
            <a:avLst/>
          </a:prstGeom>
          <a:noFill/>
          <a:ln w="9525">
            <a:solidFill>
              <a:schemeClr val="accent5">
                <a:lumMod val="50000"/>
              </a:schemeClr>
            </a:solidFill>
            <a:round/>
            <a:headEnd type="none" w="lg" len="lg"/>
            <a:tailEnd type="none" w="lg" len="lg"/>
          </a:ln>
        </p:spPr>
        <p:txBody>
          <a:bodyPr wrap="none" tIns="93297" bIns="93297" anchor="ctr"/>
          <a:lstStyle/>
          <a:p>
            <a:pPr defTabSz="932962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1837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20" name="Line 16"/>
          <p:cNvSpPr>
            <a:spLocks noChangeShapeType="1"/>
          </p:cNvSpPr>
          <p:nvPr/>
        </p:nvSpPr>
        <p:spPr bwMode="auto">
          <a:xfrm>
            <a:off x="139948" y="902198"/>
            <a:ext cx="9626105" cy="0"/>
          </a:xfrm>
          <a:prstGeom prst="line">
            <a:avLst/>
          </a:prstGeom>
          <a:noFill/>
          <a:ln w="28575">
            <a:solidFill>
              <a:schemeClr val="accent5">
                <a:lumMod val="50000"/>
              </a:schemeClr>
            </a:solidFill>
            <a:round/>
            <a:headEnd type="none" w="lg" len="lg"/>
            <a:tailEnd type="none" w="lg" len="lg"/>
          </a:ln>
        </p:spPr>
        <p:txBody>
          <a:bodyPr wrap="none" tIns="93297" bIns="93297" anchor="ctr"/>
          <a:lstStyle/>
          <a:p>
            <a:pPr defTabSz="932962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1837" dirty="0">
              <a:solidFill>
                <a:srgbClr val="000000"/>
              </a:solidFill>
              <a:cs typeface="Arial" charset="0"/>
            </a:endParaRPr>
          </a:p>
        </p:txBody>
      </p:sp>
      <p:pic>
        <p:nvPicPr>
          <p:cNvPr id="18" name="navigation8" descr="ujkm,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8859850" y="42452"/>
            <a:ext cx="980948" cy="801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Picture 47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947" y="119001"/>
            <a:ext cx="1107965" cy="7346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033978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09" r:id="rId1"/>
    <p:sldLayoutId id="2147484010" r:id="rId2"/>
    <p:sldLayoutId id="2147484011" r:id="rId3"/>
    <p:sldLayoutId id="2147484012" r:id="rId4"/>
  </p:sldLayoutIdLst>
  <p:hf hdr="0" ftr="0" dt="0"/>
  <p:txStyles>
    <p:titleStyle>
      <a:lvl1pPr algn="l" defTabSz="913526" rtl="0" eaLnBrk="1" fontAlgn="base" hangingPunct="1">
        <a:spcBef>
          <a:spcPct val="0"/>
        </a:spcBef>
        <a:spcAft>
          <a:spcPct val="0"/>
        </a:spcAft>
        <a:tabLst>
          <a:tab pos="364439" algn="l"/>
        </a:tabLst>
        <a:defRPr sz="1939" b="1">
          <a:solidFill>
            <a:schemeClr val="tx2"/>
          </a:solidFill>
          <a:latin typeface="+mj-lt"/>
          <a:ea typeface="+mj-ea"/>
          <a:cs typeface="+mj-cs"/>
        </a:defRPr>
      </a:lvl1pPr>
      <a:lvl2pPr algn="l" defTabSz="913526" rtl="0" eaLnBrk="1" fontAlgn="base" hangingPunct="1">
        <a:spcBef>
          <a:spcPct val="0"/>
        </a:spcBef>
        <a:spcAft>
          <a:spcPct val="0"/>
        </a:spcAft>
        <a:defRPr sz="1939" b="1">
          <a:solidFill>
            <a:schemeClr val="tx2"/>
          </a:solidFill>
          <a:latin typeface="Arial" charset="0"/>
        </a:defRPr>
      </a:lvl2pPr>
      <a:lvl3pPr algn="l" defTabSz="913526" rtl="0" eaLnBrk="1" fontAlgn="base" hangingPunct="1">
        <a:spcBef>
          <a:spcPct val="0"/>
        </a:spcBef>
        <a:spcAft>
          <a:spcPct val="0"/>
        </a:spcAft>
        <a:defRPr sz="1939" b="1">
          <a:solidFill>
            <a:schemeClr val="tx2"/>
          </a:solidFill>
          <a:latin typeface="Arial" charset="0"/>
        </a:defRPr>
      </a:lvl3pPr>
      <a:lvl4pPr algn="l" defTabSz="913526" rtl="0" eaLnBrk="1" fontAlgn="base" hangingPunct="1">
        <a:spcBef>
          <a:spcPct val="0"/>
        </a:spcBef>
        <a:spcAft>
          <a:spcPct val="0"/>
        </a:spcAft>
        <a:defRPr sz="1939" b="1">
          <a:solidFill>
            <a:schemeClr val="tx2"/>
          </a:solidFill>
          <a:latin typeface="Arial" charset="0"/>
        </a:defRPr>
      </a:lvl4pPr>
      <a:lvl5pPr algn="l" defTabSz="913526" rtl="0" eaLnBrk="1" fontAlgn="base" hangingPunct="1">
        <a:spcBef>
          <a:spcPct val="0"/>
        </a:spcBef>
        <a:spcAft>
          <a:spcPct val="0"/>
        </a:spcAft>
        <a:defRPr sz="1939" b="1">
          <a:solidFill>
            <a:schemeClr val="tx2"/>
          </a:solidFill>
          <a:latin typeface="Arial" charset="0"/>
        </a:defRPr>
      </a:lvl5pPr>
      <a:lvl6pPr marL="466481" algn="l" defTabSz="913526" rtl="0" eaLnBrk="1" fontAlgn="base" hangingPunct="1">
        <a:spcBef>
          <a:spcPct val="0"/>
        </a:spcBef>
        <a:spcAft>
          <a:spcPct val="0"/>
        </a:spcAft>
        <a:defRPr sz="1939" b="1">
          <a:solidFill>
            <a:schemeClr val="tx2"/>
          </a:solidFill>
          <a:latin typeface="Arial" charset="0"/>
        </a:defRPr>
      </a:lvl6pPr>
      <a:lvl7pPr marL="932962" algn="l" defTabSz="913526" rtl="0" eaLnBrk="1" fontAlgn="base" hangingPunct="1">
        <a:spcBef>
          <a:spcPct val="0"/>
        </a:spcBef>
        <a:spcAft>
          <a:spcPct val="0"/>
        </a:spcAft>
        <a:defRPr sz="1939" b="1">
          <a:solidFill>
            <a:schemeClr val="tx2"/>
          </a:solidFill>
          <a:latin typeface="Arial" charset="0"/>
        </a:defRPr>
      </a:lvl7pPr>
      <a:lvl8pPr marL="1399443" algn="l" defTabSz="913526" rtl="0" eaLnBrk="1" fontAlgn="base" hangingPunct="1">
        <a:spcBef>
          <a:spcPct val="0"/>
        </a:spcBef>
        <a:spcAft>
          <a:spcPct val="0"/>
        </a:spcAft>
        <a:defRPr sz="1939" b="1">
          <a:solidFill>
            <a:schemeClr val="tx2"/>
          </a:solidFill>
          <a:latin typeface="Arial" charset="0"/>
        </a:defRPr>
      </a:lvl8pPr>
      <a:lvl9pPr marL="1865925" algn="l" defTabSz="913526" rtl="0" eaLnBrk="1" fontAlgn="base" hangingPunct="1">
        <a:spcBef>
          <a:spcPct val="0"/>
        </a:spcBef>
        <a:spcAft>
          <a:spcPct val="0"/>
        </a:spcAft>
        <a:defRPr sz="1939" b="1">
          <a:solidFill>
            <a:schemeClr val="tx2"/>
          </a:solidFill>
          <a:latin typeface="Arial" charset="0"/>
        </a:defRPr>
      </a:lvl9pPr>
    </p:titleStyle>
    <p:bodyStyle>
      <a:lvl1pPr marL="0" indent="0" algn="l" defTabSz="913526" rtl="0" eaLnBrk="1" fontAlgn="base" hangingPunct="1">
        <a:spcBef>
          <a:spcPct val="0"/>
        </a:spcBef>
        <a:spcAft>
          <a:spcPct val="0"/>
        </a:spcAft>
        <a:buClr>
          <a:schemeClr val="tx2"/>
        </a:buClr>
        <a:defRPr sz="1632">
          <a:solidFill>
            <a:schemeClr val="tx1"/>
          </a:solidFill>
          <a:latin typeface="+mn-lt"/>
          <a:ea typeface="+mn-ea"/>
          <a:cs typeface="+mn-cs"/>
        </a:defRPr>
      </a:lvl1pPr>
      <a:lvl2pPr marL="197607" indent="-195987" algn="l" defTabSz="913526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5000"/>
        <a:buFont typeface="Arial" charset="0"/>
        <a:buChar char="▪"/>
        <a:defRPr sz="1632">
          <a:solidFill>
            <a:schemeClr val="tx1"/>
          </a:solidFill>
          <a:latin typeface="+mn-lt"/>
        </a:defRPr>
      </a:lvl2pPr>
      <a:lvl3pPr marL="466481" indent="-267255" algn="l" defTabSz="913526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0000"/>
        <a:buFont typeface="Arial" charset="0"/>
        <a:buChar char="–"/>
        <a:defRPr sz="1632">
          <a:solidFill>
            <a:schemeClr val="tx1"/>
          </a:solidFill>
          <a:latin typeface="+mn-lt"/>
        </a:defRPr>
      </a:lvl3pPr>
      <a:lvl4pPr marL="626835" indent="-158733" algn="l" defTabSz="913526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0000"/>
        <a:buFont typeface="Arial" charset="0"/>
        <a:buChar char="▫"/>
        <a:defRPr sz="1632">
          <a:solidFill>
            <a:schemeClr val="tx1"/>
          </a:solidFill>
          <a:latin typeface="+mn-lt"/>
        </a:defRPr>
      </a:lvl4pPr>
      <a:lvl5pPr marL="765029" indent="-132818" algn="l" defTabSz="913526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32">
          <a:solidFill>
            <a:schemeClr val="tx1"/>
          </a:solidFill>
          <a:latin typeface="+mn-lt"/>
        </a:defRPr>
      </a:lvl5pPr>
      <a:lvl6pPr marL="765029" indent="-132818" algn="l" defTabSz="913526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32">
          <a:solidFill>
            <a:schemeClr val="tx1"/>
          </a:solidFill>
          <a:latin typeface="+mn-lt"/>
        </a:defRPr>
      </a:lvl6pPr>
      <a:lvl7pPr marL="765029" indent="-132818" algn="l" defTabSz="913526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32">
          <a:solidFill>
            <a:schemeClr val="tx1"/>
          </a:solidFill>
          <a:latin typeface="+mn-lt"/>
        </a:defRPr>
      </a:lvl7pPr>
      <a:lvl8pPr marL="765029" indent="-132818" algn="l" defTabSz="913526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32">
          <a:solidFill>
            <a:schemeClr val="tx1"/>
          </a:solidFill>
          <a:latin typeface="+mn-lt"/>
        </a:defRPr>
      </a:lvl8pPr>
      <a:lvl9pPr marL="765029" indent="-132818" algn="l" defTabSz="913526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32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32962" rtl="0" eaLnBrk="1" latinLnBrk="0" hangingPunct="1">
        <a:defRPr sz="1837" kern="1200">
          <a:solidFill>
            <a:schemeClr val="tx1"/>
          </a:solidFill>
          <a:latin typeface="+mn-lt"/>
          <a:ea typeface="+mn-ea"/>
          <a:cs typeface="+mn-cs"/>
        </a:defRPr>
      </a:lvl1pPr>
      <a:lvl2pPr marL="466481" algn="l" defTabSz="932962" rtl="0" eaLnBrk="1" latinLnBrk="0" hangingPunct="1">
        <a:defRPr sz="1837" kern="1200">
          <a:solidFill>
            <a:schemeClr val="tx1"/>
          </a:solidFill>
          <a:latin typeface="+mn-lt"/>
          <a:ea typeface="+mn-ea"/>
          <a:cs typeface="+mn-cs"/>
        </a:defRPr>
      </a:lvl2pPr>
      <a:lvl3pPr marL="932962" algn="l" defTabSz="932962" rtl="0" eaLnBrk="1" latinLnBrk="0" hangingPunct="1">
        <a:defRPr sz="1837" kern="1200">
          <a:solidFill>
            <a:schemeClr val="tx1"/>
          </a:solidFill>
          <a:latin typeface="+mn-lt"/>
          <a:ea typeface="+mn-ea"/>
          <a:cs typeface="+mn-cs"/>
        </a:defRPr>
      </a:lvl3pPr>
      <a:lvl4pPr marL="1399443" algn="l" defTabSz="932962" rtl="0" eaLnBrk="1" latinLnBrk="0" hangingPunct="1">
        <a:defRPr sz="1837" kern="1200">
          <a:solidFill>
            <a:schemeClr val="tx1"/>
          </a:solidFill>
          <a:latin typeface="+mn-lt"/>
          <a:ea typeface="+mn-ea"/>
          <a:cs typeface="+mn-cs"/>
        </a:defRPr>
      </a:lvl4pPr>
      <a:lvl5pPr marL="1865925" algn="l" defTabSz="932962" rtl="0" eaLnBrk="1" latinLnBrk="0" hangingPunct="1">
        <a:defRPr sz="1837" kern="1200">
          <a:solidFill>
            <a:schemeClr val="tx1"/>
          </a:solidFill>
          <a:latin typeface="+mn-lt"/>
          <a:ea typeface="+mn-ea"/>
          <a:cs typeface="+mn-cs"/>
        </a:defRPr>
      </a:lvl5pPr>
      <a:lvl6pPr marL="2332406" algn="l" defTabSz="932962" rtl="0" eaLnBrk="1" latinLnBrk="0" hangingPunct="1">
        <a:defRPr sz="1837" kern="1200">
          <a:solidFill>
            <a:schemeClr val="tx1"/>
          </a:solidFill>
          <a:latin typeface="+mn-lt"/>
          <a:ea typeface="+mn-ea"/>
          <a:cs typeface="+mn-cs"/>
        </a:defRPr>
      </a:lvl6pPr>
      <a:lvl7pPr marL="2798887" algn="l" defTabSz="932962" rtl="0" eaLnBrk="1" latinLnBrk="0" hangingPunct="1">
        <a:defRPr sz="1837" kern="1200">
          <a:solidFill>
            <a:schemeClr val="tx1"/>
          </a:solidFill>
          <a:latin typeface="+mn-lt"/>
          <a:ea typeface="+mn-ea"/>
          <a:cs typeface="+mn-cs"/>
        </a:defRPr>
      </a:lvl7pPr>
      <a:lvl8pPr marL="3265368" algn="l" defTabSz="932962" rtl="0" eaLnBrk="1" latinLnBrk="0" hangingPunct="1">
        <a:defRPr sz="1837" kern="1200">
          <a:solidFill>
            <a:schemeClr val="tx1"/>
          </a:solidFill>
          <a:latin typeface="+mn-lt"/>
          <a:ea typeface="+mn-ea"/>
          <a:cs typeface="+mn-cs"/>
        </a:defRPr>
      </a:lvl8pPr>
      <a:lvl9pPr marL="3731849" algn="l" defTabSz="932962" rtl="0" eaLnBrk="1" latinLnBrk="0" hangingPunct="1">
        <a:defRPr sz="183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>
            <p:custDataLst>
              <p:tags r:id="rId6"/>
            </p:custDataLst>
          </p:nvPr>
        </p:nvGraphicFramePr>
        <p:xfrm>
          <a:off x="1" y="0"/>
          <a:ext cx="175483" cy="1619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612" name="think-cell Slide" r:id="rId7" imgW="270" imgH="270" progId="TCLayout.ActiveDocument.1">
                  <p:embed/>
                </p:oleObj>
              </mc:Choice>
              <mc:Fallback>
                <p:oleObj name="think-cell Slide" r:id="rId7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" y="0"/>
                        <a:ext cx="175483" cy="16197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4" name="Working Draft" hidden="1"/>
          <p:cNvSpPr txBox="1">
            <a:spLocks noChangeArrowheads="1"/>
          </p:cNvSpPr>
          <p:nvPr/>
        </p:nvSpPr>
        <p:spPr bwMode="auto">
          <a:xfrm rot="5400000">
            <a:off x="8682643" y="1977645"/>
            <a:ext cx="2292294" cy="98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932962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43" dirty="0">
                <a:solidFill>
                  <a:srgbClr val="000000"/>
                </a:solidFill>
              </a:rPr>
              <a:t>Last Modified 12.30.2014 4:54 PM Russia TZ 2 Standard Time</a:t>
            </a:r>
            <a:endParaRPr lang="ru-RU" sz="1143" dirty="0">
              <a:solidFill>
                <a:srgbClr val="000000"/>
              </a:solidFill>
            </a:endParaRPr>
          </a:p>
        </p:txBody>
      </p:sp>
      <p:sp>
        <p:nvSpPr>
          <p:cNvPr id="1035" name="Printed" hidden="1"/>
          <p:cNvSpPr txBox="1">
            <a:spLocks noChangeArrowheads="1"/>
          </p:cNvSpPr>
          <p:nvPr/>
        </p:nvSpPr>
        <p:spPr bwMode="auto">
          <a:xfrm rot="5400000">
            <a:off x="8821302" y="4195625"/>
            <a:ext cx="2014975" cy="98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932962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43" dirty="0">
                <a:solidFill>
                  <a:srgbClr val="000000"/>
                </a:solidFill>
              </a:rPr>
              <a:t>Printed 12.5.2014 2:43 AM Russia TZ 2 Standard Time</a:t>
            </a:r>
            <a:endParaRPr lang="ru-RU" sz="1143" dirty="0">
              <a:solidFill>
                <a:srgbClr val="000000"/>
              </a:solidFill>
            </a:endParaRPr>
          </a:p>
        </p:txBody>
      </p:sp>
      <p:sp>
        <p:nvSpPr>
          <p:cNvPr id="1036" name="Rectangle 28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605669" y="1990668"/>
            <a:ext cx="4755582" cy="13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 dirty="0"/>
          </a:p>
        </p:txBody>
      </p:sp>
      <p:sp>
        <p:nvSpPr>
          <p:cNvPr id="19" name="Title Placeholder 2"/>
          <p:cNvSpPr>
            <a:spLocks noGrp="1" noChangeArrowheads="1"/>
          </p:cNvSpPr>
          <p:nvPr>
            <p:ph type="title"/>
          </p:nvPr>
        </p:nvSpPr>
        <p:spPr bwMode="auto">
          <a:xfrm>
            <a:off x="1361746" y="332426"/>
            <a:ext cx="7385392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/>
              <a:t>Click to edit Master title style</a:t>
            </a:r>
            <a:endParaRPr lang="ru-RU" dirty="0"/>
          </a:p>
        </p:txBody>
      </p:sp>
      <p:sp>
        <p:nvSpPr>
          <p:cNvPr id="10" name="McK 1. On-page tracker" hidden="1"/>
          <p:cNvSpPr>
            <a:spLocks noChangeArrowheads="1"/>
          </p:cNvSpPr>
          <p:nvPr/>
        </p:nvSpPr>
        <p:spPr bwMode="auto">
          <a:xfrm>
            <a:off x="1361747" y="27536"/>
            <a:ext cx="876843" cy="2197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defTabSz="932962" fontAlgn="base">
              <a:spcBef>
                <a:spcPct val="0"/>
              </a:spcBef>
              <a:spcAft>
                <a:spcPct val="0"/>
              </a:spcAft>
            </a:pPr>
            <a:r>
              <a:rPr lang="ru-RU" sz="1428" dirty="0">
                <a:solidFill>
                  <a:srgbClr val="808080"/>
                </a:solidFill>
              </a:rPr>
              <a:t>TRACKER</a:t>
            </a:r>
          </a:p>
        </p:txBody>
      </p:sp>
      <p:sp>
        <p:nvSpPr>
          <p:cNvPr id="11" name="McK 3. Unit of measure" hidden="1"/>
          <p:cNvSpPr txBox="1">
            <a:spLocks noChangeArrowheads="1"/>
          </p:cNvSpPr>
          <p:nvPr/>
        </p:nvSpPr>
        <p:spPr bwMode="auto">
          <a:xfrm>
            <a:off x="131613" y="946661"/>
            <a:ext cx="9526956" cy="2579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defTabSz="895350">
              <a:defRPr sz="2400">
                <a:solidFill>
                  <a:schemeClr val="tx1"/>
                </a:solidFill>
                <a:latin typeface="Arial" charset="0"/>
              </a:defRPr>
            </a:lvl1pPr>
            <a:lvl2pPr marL="447675" defTabSz="8953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895350" defTabSz="89535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344613" defTabSz="895350">
              <a:defRPr sz="2400">
                <a:solidFill>
                  <a:schemeClr val="tx1"/>
                </a:solidFill>
                <a:latin typeface="Arial" charset="0"/>
              </a:defRPr>
            </a:lvl4pPr>
            <a:lvl5pPr marL="1792288" defTabSz="89535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2494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7066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1638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6210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43" dirty="0">
                <a:solidFill>
                  <a:srgbClr val="808080"/>
                </a:solidFill>
              </a:rPr>
              <a:t>Unit of measure</a:t>
            </a:r>
          </a:p>
        </p:txBody>
      </p:sp>
      <p:sp>
        <p:nvSpPr>
          <p:cNvPr id="13" name="McK 4. Footnote" hidden="1"/>
          <p:cNvSpPr txBox="1">
            <a:spLocks noChangeArrowheads="1"/>
          </p:cNvSpPr>
          <p:nvPr/>
        </p:nvSpPr>
        <p:spPr bwMode="auto">
          <a:xfrm>
            <a:off x="131614" y="6275570"/>
            <a:ext cx="9449744" cy="1456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b">
            <a:spAutoFit/>
          </a:bodyPr>
          <a:lstStyle>
            <a:lvl1pPr marL="104775" indent="-104775" defTabSz="895350">
              <a:defRPr sz="2400">
                <a:solidFill>
                  <a:schemeClr val="tx1"/>
                </a:solidFill>
                <a:latin typeface="Arial" charset="0"/>
              </a:defRPr>
            </a:lvl1pPr>
            <a:lvl2pPr marL="1031875" defTabSz="8953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217613" defTabSz="89535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404938" defTabSz="895350">
              <a:defRPr sz="2400">
                <a:solidFill>
                  <a:schemeClr val="tx1"/>
                </a:solidFill>
                <a:latin typeface="Arial" charset="0"/>
              </a:defRPr>
            </a:lvl4pPr>
            <a:lvl5pPr marL="1792288" defTabSz="89535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2494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7066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1638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6210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928" dirty="0">
                <a:solidFill>
                  <a:srgbClr val="000000"/>
                </a:solidFill>
                <a:latin typeface="Arial"/>
              </a:rPr>
              <a:t>1 Сноска</a:t>
            </a:r>
          </a:p>
        </p:txBody>
      </p:sp>
      <p:sp>
        <p:nvSpPr>
          <p:cNvPr id="14" name="McK 5. Source" hidden="1"/>
          <p:cNvSpPr>
            <a:spLocks noChangeArrowheads="1"/>
          </p:cNvSpPr>
          <p:nvPr/>
        </p:nvSpPr>
        <p:spPr bwMode="auto">
          <a:xfrm>
            <a:off x="131613" y="6578595"/>
            <a:ext cx="7586118" cy="1456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t" anchorCtr="0">
            <a:spAutoFit/>
          </a:bodyPr>
          <a:lstStyle/>
          <a:p>
            <a:pPr marL="621788" indent="-621788" defTabSz="913251" fontAlgn="base">
              <a:spcBef>
                <a:spcPct val="0"/>
              </a:spcBef>
              <a:spcAft>
                <a:spcPct val="0"/>
              </a:spcAft>
              <a:tabLst>
                <a:tab pos="625027" algn="l"/>
              </a:tabLst>
            </a:pPr>
            <a:r>
              <a:rPr lang="ru-RU" sz="928" dirty="0">
                <a:solidFill>
                  <a:srgbClr val="000000"/>
                </a:solidFill>
              </a:rPr>
              <a:t>ИСТОЧНИК: источник</a:t>
            </a:r>
          </a:p>
        </p:txBody>
      </p:sp>
      <p:grpSp>
        <p:nvGrpSpPr>
          <p:cNvPr id="15" name="ACET" hidden="1"/>
          <p:cNvGrpSpPr>
            <a:grpSpLocks/>
          </p:cNvGrpSpPr>
          <p:nvPr/>
        </p:nvGrpSpPr>
        <p:grpSpPr bwMode="auto">
          <a:xfrm>
            <a:off x="1605668" y="1133820"/>
            <a:ext cx="4713466" cy="534517"/>
            <a:chOff x="915" y="700"/>
            <a:chExt cx="2686" cy="330"/>
          </a:xfrm>
        </p:grpSpPr>
        <p:cxnSp>
          <p:nvCxnSpPr>
            <p:cNvPr id="16" name="AutoShape 249"/>
            <p:cNvCxnSpPr>
              <a:cxnSpLocks noChangeShapeType="1"/>
              <a:stCxn id="17" idx="4"/>
              <a:endCxn id="17" idx="6"/>
            </p:cNvCxnSpPr>
            <p:nvPr/>
          </p:nvCxnSpPr>
          <p:spPr bwMode="auto">
            <a:xfrm>
              <a:off x="915" y="1030"/>
              <a:ext cx="2686" cy="0"/>
            </a:xfrm>
            <a:prstGeom prst="straightConnector1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7" name="AutoShape 250"/>
            <p:cNvSpPr>
              <a:spLocks noChangeArrowheads="1"/>
            </p:cNvSpPr>
            <p:nvPr/>
          </p:nvSpPr>
          <p:spPr bwMode="auto">
            <a:xfrm>
              <a:off x="915" y="700"/>
              <a:ext cx="2686" cy="330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18288" anchor="b">
              <a:spAutoFit/>
            </a:bodyPr>
            <a:lstStyle/>
            <a:p>
              <a:pPr defTabSz="932962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sz="1643" b="1" dirty="0">
                  <a:solidFill>
                    <a:srgbClr val="000000"/>
                  </a:solidFill>
                </a:rPr>
                <a:t>Title</a:t>
              </a:r>
            </a:p>
            <a:p>
              <a:pPr defTabSz="932962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sz="1643" dirty="0">
                  <a:solidFill>
                    <a:srgbClr val="808080"/>
                  </a:solidFill>
                </a:rPr>
                <a:t>Unit of measure</a:t>
              </a:r>
            </a:p>
          </p:txBody>
        </p:sp>
      </p:grpSp>
      <p:sp>
        <p:nvSpPr>
          <p:cNvPr id="23" name="Line 16"/>
          <p:cNvSpPr>
            <a:spLocks noChangeShapeType="1"/>
          </p:cNvSpPr>
          <p:nvPr/>
        </p:nvSpPr>
        <p:spPr bwMode="auto">
          <a:xfrm>
            <a:off x="131613" y="6454684"/>
            <a:ext cx="9632742" cy="0"/>
          </a:xfrm>
          <a:prstGeom prst="line">
            <a:avLst/>
          </a:prstGeom>
          <a:noFill/>
          <a:ln w="9525">
            <a:solidFill>
              <a:schemeClr val="accent5">
                <a:lumMod val="50000"/>
              </a:schemeClr>
            </a:solidFill>
            <a:round/>
            <a:headEnd type="none" w="lg" len="lg"/>
            <a:tailEnd type="none" w="lg" len="lg"/>
          </a:ln>
        </p:spPr>
        <p:txBody>
          <a:bodyPr wrap="none" lIns="93273" tIns="93273" rIns="93273" bIns="93273" anchor="ctr"/>
          <a:lstStyle/>
          <a:p>
            <a:pPr defTabSz="932962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1786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20" name="Line 16"/>
          <p:cNvSpPr>
            <a:spLocks noChangeShapeType="1"/>
          </p:cNvSpPr>
          <p:nvPr/>
        </p:nvSpPr>
        <p:spPr bwMode="auto">
          <a:xfrm>
            <a:off x="139949" y="902199"/>
            <a:ext cx="9626105" cy="0"/>
          </a:xfrm>
          <a:prstGeom prst="line">
            <a:avLst/>
          </a:prstGeom>
          <a:noFill/>
          <a:ln w="28575">
            <a:solidFill>
              <a:schemeClr val="accent5">
                <a:lumMod val="50000"/>
              </a:schemeClr>
            </a:solidFill>
            <a:round/>
            <a:headEnd type="none" w="lg" len="lg"/>
            <a:tailEnd type="none" w="lg" len="lg"/>
          </a:ln>
        </p:spPr>
        <p:txBody>
          <a:bodyPr wrap="none" lIns="93273" tIns="93273" rIns="93273" bIns="93273" anchor="ctr"/>
          <a:lstStyle/>
          <a:p>
            <a:pPr defTabSz="932962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1786" dirty="0">
              <a:solidFill>
                <a:srgbClr val="000000"/>
              </a:solidFill>
              <a:cs typeface="Arial" charset="0"/>
            </a:endParaRPr>
          </a:p>
        </p:txBody>
      </p:sp>
      <p:pic>
        <p:nvPicPr>
          <p:cNvPr id="18" name="navigation8" descr="ujkm,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8859850" y="42453"/>
            <a:ext cx="980948" cy="80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Picture 47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947" y="119002"/>
            <a:ext cx="1107965" cy="7346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614774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14" r:id="rId1"/>
    <p:sldLayoutId id="2147484015" r:id="rId2"/>
    <p:sldLayoutId id="2147484017" r:id="rId3"/>
  </p:sldLayoutIdLst>
  <p:hf hdr="0" ftr="0" dt="0"/>
  <p:txStyles>
    <p:titleStyle>
      <a:lvl1pPr algn="l" defTabSz="913251" rtl="0" eaLnBrk="1" fontAlgn="base" hangingPunct="1">
        <a:spcBef>
          <a:spcPct val="0"/>
        </a:spcBef>
        <a:spcAft>
          <a:spcPct val="0"/>
        </a:spcAft>
        <a:tabLst>
          <a:tab pos="364330" algn="l"/>
        </a:tabLst>
        <a:defRPr sz="1928" b="1">
          <a:solidFill>
            <a:schemeClr val="tx2"/>
          </a:solidFill>
          <a:latin typeface="+mj-lt"/>
          <a:ea typeface="+mj-ea"/>
          <a:cs typeface="+mj-cs"/>
        </a:defRPr>
      </a:lvl1pPr>
      <a:lvl2pPr algn="l" defTabSz="913251" rtl="0" eaLnBrk="1" fontAlgn="base" hangingPunct="1">
        <a:spcBef>
          <a:spcPct val="0"/>
        </a:spcBef>
        <a:spcAft>
          <a:spcPct val="0"/>
        </a:spcAft>
        <a:defRPr sz="1928" b="1">
          <a:solidFill>
            <a:schemeClr val="tx2"/>
          </a:solidFill>
          <a:latin typeface="Arial" charset="0"/>
        </a:defRPr>
      </a:lvl2pPr>
      <a:lvl3pPr algn="l" defTabSz="913251" rtl="0" eaLnBrk="1" fontAlgn="base" hangingPunct="1">
        <a:spcBef>
          <a:spcPct val="0"/>
        </a:spcBef>
        <a:spcAft>
          <a:spcPct val="0"/>
        </a:spcAft>
        <a:defRPr sz="1928" b="1">
          <a:solidFill>
            <a:schemeClr val="tx2"/>
          </a:solidFill>
          <a:latin typeface="Arial" charset="0"/>
        </a:defRPr>
      </a:lvl3pPr>
      <a:lvl4pPr algn="l" defTabSz="913251" rtl="0" eaLnBrk="1" fontAlgn="base" hangingPunct="1">
        <a:spcBef>
          <a:spcPct val="0"/>
        </a:spcBef>
        <a:spcAft>
          <a:spcPct val="0"/>
        </a:spcAft>
        <a:defRPr sz="1928" b="1">
          <a:solidFill>
            <a:schemeClr val="tx2"/>
          </a:solidFill>
          <a:latin typeface="Arial" charset="0"/>
        </a:defRPr>
      </a:lvl4pPr>
      <a:lvl5pPr algn="l" defTabSz="913251" rtl="0" eaLnBrk="1" fontAlgn="base" hangingPunct="1">
        <a:spcBef>
          <a:spcPct val="0"/>
        </a:spcBef>
        <a:spcAft>
          <a:spcPct val="0"/>
        </a:spcAft>
        <a:defRPr sz="1928" b="1">
          <a:solidFill>
            <a:schemeClr val="tx2"/>
          </a:solidFill>
          <a:latin typeface="Arial" charset="0"/>
        </a:defRPr>
      </a:lvl5pPr>
      <a:lvl6pPr marL="466340" algn="l" defTabSz="913251" rtl="0" eaLnBrk="1" fontAlgn="base" hangingPunct="1">
        <a:spcBef>
          <a:spcPct val="0"/>
        </a:spcBef>
        <a:spcAft>
          <a:spcPct val="0"/>
        </a:spcAft>
        <a:defRPr sz="1928" b="1">
          <a:solidFill>
            <a:schemeClr val="tx2"/>
          </a:solidFill>
          <a:latin typeface="Arial" charset="0"/>
        </a:defRPr>
      </a:lvl6pPr>
      <a:lvl7pPr marL="932683" algn="l" defTabSz="913251" rtl="0" eaLnBrk="1" fontAlgn="base" hangingPunct="1">
        <a:spcBef>
          <a:spcPct val="0"/>
        </a:spcBef>
        <a:spcAft>
          <a:spcPct val="0"/>
        </a:spcAft>
        <a:defRPr sz="1928" b="1">
          <a:solidFill>
            <a:schemeClr val="tx2"/>
          </a:solidFill>
          <a:latin typeface="Arial" charset="0"/>
        </a:defRPr>
      </a:lvl7pPr>
      <a:lvl8pPr marL="1399022" algn="l" defTabSz="913251" rtl="0" eaLnBrk="1" fontAlgn="base" hangingPunct="1">
        <a:spcBef>
          <a:spcPct val="0"/>
        </a:spcBef>
        <a:spcAft>
          <a:spcPct val="0"/>
        </a:spcAft>
        <a:defRPr sz="1928" b="1">
          <a:solidFill>
            <a:schemeClr val="tx2"/>
          </a:solidFill>
          <a:latin typeface="Arial" charset="0"/>
        </a:defRPr>
      </a:lvl8pPr>
      <a:lvl9pPr marL="1865363" algn="l" defTabSz="913251" rtl="0" eaLnBrk="1" fontAlgn="base" hangingPunct="1">
        <a:spcBef>
          <a:spcPct val="0"/>
        </a:spcBef>
        <a:spcAft>
          <a:spcPct val="0"/>
        </a:spcAft>
        <a:defRPr sz="1928" b="1">
          <a:solidFill>
            <a:schemeClr val="tx2"/>
          </a:solidFill>
          <a:latin typeface="Arial" charset="0"/>
        </a:defRPr>
      </a:lvl9pPr>
    </p:titleStyle>
    <p:bodyStyle>
      <a:lvl1pPr marL="0" indent="0" algn="l" defTabSz="913251" rtl="0" eaLnBrk="1" fontAlgn="base" hangingPunct="1">
        <a:spcBef>
          <a:spcPct val="0"/>
        </a:spcBef>
        <a:spcAft>
          <a:spcPct val="0"/>
        </a:spcAft>
        <a:buClr>
          <a:schemeClr val="tx2"/>
        </a:buClr>
        <a:defRPr sz="1643">
          <a:solidFill>
            <a:schemeClr val="tx1"/>
          </a:solidFill>
          <a:latin typeface="+mn-lt"/>
          <a:ea typeface="+mn-ea"/>
          <a:cs typeface="+mn-cs"/>
        </a:defRPr>
      </a:lvl1pPr>
      <a:lvl2pPr marL="197547" indent="-195928" algn="l" defTabSz="913251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5000"/>
        <a:buFont typeface="Arial" charset="0"/>
        <a:buChar char="▪"/>
        <a:defRPr sz="1643">
          <a:solidFill>
            <a:schemeClr val="tx1"/>
          </a:solidFill>
          <a:latin typeface="+mn-lt"/>
        </a:defRPr>
      </a:lvl2pPr>
      <a:lvl3pPr marL="466340" indent="-267176" algn="l" defTabSz="913251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0000"/>
        <a:buFont typeface="Arial" charset="0"/>
        <a:buChar char="–"/>
        <a:defRPr sz="1643">
          <a:solidFill>
            <a:schemeClr val="tx1"/>
          </a:solidFill>
          <a:latin typeface="+mn-lt"/>
        </a:defRPr>
      </a:lvl3pPr>
      <a:lvl4pPr marL="626646" indent="-158685" algn="l" defTabSz="913251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0000"/>
        <a:buFont typeface="Arial" charset="0"/>
        <a:buChar char="▫"/>
        <a:defRPr sz="1643">
          <a:solidFill>
            <a:schemeClr val="tx1"/>
          </a:solidFill>
          <a:latin typeface="+mn-lt"/>
        </a:defRPr>
      </a:lvl4pPr>
      <a:lvl5pPr marL="764800" indent="-132778" algn="l" defTabSz="913251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43">
          <a:solidFill>
            <a:schemeClr val="tx1"/>
          </a:solidFill>
          <a:latin typeface="+mn-lt"/>
        </a:defRPr>
      </a:lvl5pPr>
      <a:lvl6pPr marL="764800" indent="-132778" algn="l" defTabSz="913251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43">
          <a:solidFill>
            <a:schemeClr val="tx1"/>
          </a:solidFill>
          <a:latin typeface="+mn-lt"/>
        </a:defRPr>
      </a:lvl6pPr>
      <a:lvl7pPr marL="764800" indent="-132778" algn="l" defTabSz="913251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43">
          <a:solidFill>
            <a:schemeClr val="tx1"/>
          </a:solidFill>
          <a:latin typeface="+mn-lt"/>
        </a:defRPr>
      </a:lvl7pPr>
      <a:lvl8pPr marL="764800" indent="-132778" algn="l" defTabSz="913251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43">
          <a:solidFill>
            <a:schemeClr val="tx1"/>
          </a:solidFill>
          <a:latin typeface="+mn-lt"/>
        </a:defRPr>
      </a:lvl8pPr>
      <a:lvl9pPr marL="764800" indent="-132778" algn="l" defTabSz="913251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43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32683" rtl="0" eaLnBrk="1" latinLnBrk="0" hangingPunct="1">
        <a:defRPr sz="1786" kern="1200">
          <a:solidFill>
            <a:schemeClr val="tx1"/>
          </a:solidFill>
          <a:latin typeface="+mn-lt"/>
          <a:ea typeface="+mn-ea"/>
          <a:cs typeface="+mn-cs"/>
        </a:defRPr>
      </a:lvl1pPr>
      <a:lvl2pPr marL="466340" algn="l" defTabSz="932683" rtl="0" eaLnBrk="1" latinLnBrk="0" hangingPunct="1">
        <a:defRPr sz="1786" kern="1200">
          <a:solidFill>
            <a:schemeClr val="tx1"/>
          </a:solidFill>
          <a:latin typeface="+mn-lt"/>
          <a:ea typeface="+mn-ea"/>
          <a:cs typeface="+mn-cs"/>
        </a:defRPr>
      </a:lvl2pPr>
      <a:lvl3pPr marL="932683" algn="l" defTabSz="932683" rtl="0" eaLnBrk="1" latinLnBrk="0" hangingPunct="1">
        <a:defRPr sz="1786" kern="1200">
          <a:solidFill>
            <a:schemeClr val="tx1"/>
          </a:solidFill>
          <a:latin typeface="+mn-lt"/>
          <a:ea typeface="+mn-ea"/>
          <a:cs typeface="+mn-cs"/>
        </a:defRPr>
      </a:lvl3pPr>
      <a:lvl4pPr marL="1399022" algn="l" defTabSz="932683" rtl="0" eaLnBrk="1" latinLnBrk="0" hangingPunct="1">
        <a:defRPr sz="1786" kern="1200">
          <a:solidFill>
            <a:schemeClr val="tx1"/>
          </a:solidFill>
          <a:latin typeface="+mn-lt"/>
          <a:ea typeface="+mn-ea"/>
          <a:cs typeface="+mn-cs"/>
        </a:defRPr>
      </a:lvl4pPr>
      <a:lvl5pPr marL="1865363" algn="l" defTabSz="932683" rtl="0" eaLnBrk="1" latinLnBrk="0" hangingPunct="1">
        <a:defRPr sz="1786" kern="1200">
          <a:solidFill>
            <a:schemeClr val="tx1"/>
          </a:solidFill>
          <a:latin typeface="+mn-lt"/>
          <a:ea typeface="+mn-ea"/>
          <a:cs typeface="+mn-cs"/>
        </a:defRPr>
      </a:lvl5pPr>
      <a:lvl6pPr marL="2331705" algn="l" defTabSz="932683" rtl="0" eaLnBrk="1" latinLnBrk="0" hangingPunct="1">
        <a:defRPr sz="1786" kern="1200">
          <a:solidFill>
            <a:schemeClr val="tx1"/>
          </a:solidFill>
          <a:latin typeface="+mn-lt"/>
          <a:ea typeface="+mn-ea"/>
          <a:cs typeface="+mn-cs"/>
        </a:defRPr>
      </a:lvl6pPr>
      <a:lvl7pPr marL="2798046" algn="l" defTabSz="932683" rtl="0" eaLnBrk="1" latinLnBrk="0" hangingPunct="1">
        <a:defRPr sz="1786" kern="1200">
          <a:solidFill>
            <a:schemeClr val="tx1"/>
          </a:solidFill>
          <a:latin typeface="+mn-lt"/>
          <a:ea typeface="+mn-ea"/>
          <a:cs typeface="+mn-cs"/>
        </a:defRPr>
      </a:lvl7pPr>
      <a:lvl8pPr marL="3264388" algn="l" defTabSz="932683" rtl="0" eaLnBrk="1" latinLnBrk="0" hangingPunct="1">
        <a:defRPr sz="1786" kern="1200">
          <a:solidFill>
            <a:schemeClr val="tx1"/>
          </a:solidFill>
          <a:latin typeface="+mn-lt"/>
          <a:ea typeface="+mn-ea"/>
          <a:cs typeface="+mn-cs"/>
        </a:defRPr>
      </a:lvl8pPr>
      <a:lvl9pPr marL="3730729" algn="l" defTabSz="932683" rtl="0" eaLnBrk="1" latinLnBrk="0" hangingPunct="1">
        <a:defRPr sz="178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1"/>
          <p:cNvSpPr>
            <a:spLocks noGrp="1"/>
          </p:cNvSpPr>
          <p:nvPr>
            <p:ph type="sldNum" sz="quarter" idx="4"/>
          </p:nvPr>
        </p:nvSpPr>
        <p:spPr>
          <a:xfrm>
            <a:off x="9009063" y="6453188"/>
            <a:ext cx="781050" cy="365125"/>
          </a:xfrm>
          <a:prstGeom prst="rect">
            <a:avLst/>
          </a:prstGeom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>
            <a:lvl1pPr algn="r">
              <a:defRPr sz="1300">
                <a:solidFill>
                  <a:srgbClr val="414142"/>
                </a:solidFill>
              </a:defRPr>
            </a:lvl1pPr>
          </a:lstStyle>
          <a:p>
            <a:pPr defTabSz="957263" fontAlgn="base">
              <a:spcBef>
                <a:spcPct val="0"/>
              </a:spcBef>
              <a:spcAft>
                <a:spcPct val="0"/>
              </a:spcAft>
              <a:defRPr/>
            </a:pPr>
            <a:fld id="{5628F879-B16A-4F82-A8D3-6815E0AC5645}" type="slidenum">
              <a:rPr lang="ru-RU"/>
              <a:pPr defTabSz="957263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/>
          </a:p>
        </p:txBody>
      </p:sp>
      <p:pic>
        <p:nvPicPr>
          <p:cNvPr id="11115523" name="navigation8" descr="ujkm,"/>
          <p:cNvPicPr>
            <a:picLocks noChangeAspect="1" noChangeArrowheads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912225" y="95250"/>
            <a:ext cx="720725" cy="78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74535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84" r:id="rId1"/>
    <p:sldLayoutId id="2147484085" r:id="rId2"/>
    <p:sldLayoutId id="2147484086" r:id="rId3"/>
  </p:sldLayoutIdLst>
  <p:transition/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hlink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hlink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hlink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hlink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hlink"/>
          </a:solidFill>
          <a:latin typeface="Arial" charset="0"/>
          <a:cs typeface="Arial" charset="0"/>
        </a:defRPr>
      </a:lvl5pPr>
      <a:lvl6pPr marL="371466" algn="l" rtl="0" fontAlgn="base">
        <a:spcBef>
          <a:spcPct val="0"/>
        </a:spcBef>
        <a:spcAft>
          <a:spcPct val="0"/>
        </a:spcAft>
        <a:defRPr sz="1625" b="1">
          <a:solidFill>
            <a:schemeClr val="hlink"/>
          </a:solidFill>
          <a:latin typeface="Arial" charset="0"/>
          <a:cs typeface="Arial" charset="0"/>
        </a:defRPr>
      </a:lvl6pPr>
      <a:lvl7pPr marL="742931" algn="l" rtl="0" fontAlgn="base">
        <a:spcBef>
          <a:spcPct val="0"/>
        </a:spcBef>
        <a:spcAft>
          <a:spcPct val="0"/>
        </a:spcAft>
        <a:defRPr sz="1625" b="1">
          <a:solidFill>
            <a:schemeClr val="hlink"/>
          </a:solidFill>
          <a:latin typeface="Arial" charset="0"/>
          <a:cs typeface="Arial" charset="0"/>
        </a:defRPr>
      </a:lvl7pPr>
      <a:lvl8pPr marL="1114397" algn="l" rtl="0" fontAlgn="base">
        <a:spcBef>
          <a:spcPct val="0"/>
        </a:spcBef>
        <a:spcAft>
          <a:spcPct val="0"/>
        </a:spcAft>
        <a:defRPr sz="1625" b="1">
          <a:solidFill>
            <a:schemeClr val="hlink"/>
          </a:solidFill>
          <a:latin typeface="Arial" charset="0"/>
          <a:cs typeface="Arial" charset="0"/>
        </a:defRPr>
      </a:lvl8pPr>
      <a:lvl9pPr marL="1485863" algn="l" rtl="0" fontAlgn="base">
        <a:spcBef>
          <a:spcPct val="0"/>
        </a:spcBef>
        <a:spcAft>
          <a:spcPct val="0"/>
        </a:spcAft>
        <a:defRPr sz="1625" b="1">
          <a:solidFill>
            <a:schemeClr val="hlink"/>
          </a:solidFill>
          <a:latin typeface="Arial" charset="0"/>
          <a:cs typeface="Arial" charset="0"/>
        </a:defRPr>
      </a:lvl9pPr>
    </p:titleStyle>
    <p:bodyStyle>
      <a:lvl1pPr algn="l" rtl="0" eaLnBrk="0" fontAlgn="base" hangingPunct="0">
        <a:lnSpc>
          <a:spcPct val="110000"/>
        </a:lnSpc>
        <a:spcBef>
          <a:spcPct val="40000"/>
        </a:spcBef>
        <a:spcAft>
          <a:spcPct val="20000"/>
        </a:spcAft>
        <a:defRPr sz="1300">
          <a:solidFill>
            <a:schemeClr val="tx1"/>
          </a:solidFill>
          <a:latin typeface="+mn-lt"/>
          <a:ea typeface="+mn-ea"/>
          <a:cs typeface="+mn-cs"/>
        </a:defRPr>
      </a:lvl1pPr>
      <a:lvl2pPr marL="292100" indent="-142875" algn="l" rtl="0" eaLnBrk="0" fontAlgn="base" hangingPunct="0">
        <a:lnSpc>
          <a:spcPct val="110000"/>
        </a:lnSpc>
        <a:spcBef>
          <a:spcPct val="0"/>
        </a:spcBef>
        <a:spcAft>
          <a:spcPct val="20000"/>
        </a:spcAft>
        <a:buBlip>
          <a:blip r:embed="rId7"/>
        </a:buBlip>
        <a:defRPr sz="1100">
          <a:solidFill>
            <a:schemeClr val="tx1"/>
          </a:solidFill>
          <a:latin typeface="+mn-lt"/>
          <a:cs typeface="+mn-cs"/>
        </a:defRPr>
      </a:lvl2pPr>
      <a:lvl3pPr marL="942975" indent="-217488" algn="l" rtl="0" eaLnBrk="0" fontAlgn="base" hangingPunct="0">
        <a:spcBef>
          <a:spcPct val="0"/>
        </a:spcBef>
        <a:spcAft>
          <a:spcPct val="30000"/>
        </a:spcAft>
        <a:buBlip>
          <a:blip r:embed="rId7"/>
        </a:buBlip>
        <a:defRPr>
          <a:solidFill>
            <a:schemeClr val="tx1"/>
          </a:solidFill>
          <a:latin typeface="+mn-lt"/>
          <a:cs typeface="+mn-cs"/>
        </a:defRPr>
      </a:lvl3pPr>
      <a:lvl4pPr marL="1352550" indent="-18415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cs typeface="+mn-cs"/>
        </a:defRPr>
      </a:lvl4pPr>
      <a:lvl5pPr marL="1684338" indent="-18415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5pPr>
      <a:lvl6pPr marL="2055959" indent="-185733" algn="l" rtl="0" fontAlgn="base">
        <a:spcBef>
          <a:spcPct val="20000"/>
        </a:spcBef>
        <a:spcAft>
          <a:spcPct val="0"/>
        </a:spcAft>
        <a:buChar char="»"/>
        <a:defRPr sz="1625">
          <a:solidFill>
            <a:schemeClr val="tx1"/>
          </a:solidFill>
          <a:latin typeface="+mn-lt"/>
          <a:cs typeface="+mn-cs"/>
        </a:defRPr>
      </a:lvl6pPr>
      <a:lvl7pPr marL="2427425" indent="-185733" algn="l" rtl="0" fontAlgn="base">
        <a:spcBef>
          <a:spcPct val="20000"/>
        </a:spcBef>
        <a:spcAft>
          <a:spcPct val="0"/>
        </a:spcAft>
        <a:buChar char="»"/>
        <a:defRPr sz="1625">
          <a:solidFill>
            <a:schemeClr val="tx1"/>
          </a:solidFill>
          <a:latin typeface="+mn-lt"/>
          <a:cs typeface="+mn-cs"/>
        </a:defRPr>
      </a:lvl7pPr>
      <a:lvl8pPr marL="2798891" indent="-185733" algn="l" rtl="0" fontAlgn="base">
        <a:spcBef>
          <a:spcPct val="20000"/>
        </a:spcBef>
        <a:spcAft>
          <a:spcPct val="0"/>
        </a:spcAft>
        <a:buChar char="»"/>
        <a:defRPr sz="1625">
          <a:solidFill>
            <a:schemeClr val="tx1"/>
          </a:solidFill>
          <a:latin typeface="+mn-lt"/>
          <a:cs typeface="+mn-cs"/>
        </a:defRPr>
      </a:lvl8pPr>
      <a:lvl9pPr marL="3170356" indent="-185733" algn="l" rtl="0" fontAlgn="base">
        <a:spcBef>
          <a:spcPct val="20000"/>
        </a:spcBef>
        <a:spcAft>
          <a:spcPct val="0"/>
        </a:spcAft>
        <a:buChar char="»"/>
        <a:defRPr sz="1625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742931" rtl="0" eaLnBrk="1" latinLnBrk="0" hangingPunct="1">
        <a:defRPr sz="1517" kern="1200">
          <a:solidFill>
            <a:schemeClr val="tx1"/>
          </a:solidFill>
          <a:latin typeface="+mn-lt"/>
          <a:ea typeface="+mn-ea"/>
          <a:cs typeface="+mn-cs"/>
        </a:defRPr>
      </a:lvl1pPr>
      <a:lvl2pPr marL="371466" algn="l" defTabSz="742931" rtl="0" eaLnBrk="1" latinLnBrk="0" hangingPunct="1">
        <a:defRPr sz="1517" kern="1200">
          <a:solidFill>
            <a:schemeClr val="tx1"/>
          </a:solidFill>
          <a:latin typeface="+mn-lt"/>
          <a:ea typeface="+mn-ea"/>
          <a:cs typeface="+mn-cs"/>
        </a:defRPr>
      </a:lvl2pPr>
      <a:lvl3pPr marL="742931" algn="l" defTabSz="742931" rtl="0" eaLnBrk="1" latinLnBrk="0" hangingPunct="1">
        <a:defRPr sz="1517" kern="1200">
          <a:solidFill>
            <a:schemeClr val="tx1"/>
          </a:solidFill>
          <a:latin typeface="+mn-lt"/>
          <a:ea typeface="+mn-ea"/>
          <a:cs typeface="+mn-cs"/>
        </a:defRPr>
      </a:lvl3pPr>
      <a:lvl4pPr marL="1114397" algn="l" defTabSz="742931" rtl="0" eaLnBrk="1" latinLnBrk="0" hangingPunct="1">
        <a:defRPr sz="1517" kern="1200">
          <a:solidFill>
            <a:schemeClr val="tx1"/>
          </a:solidFill>
          <a:latin typeface="+mn-lt"/>
          <a:ea typeface="+mn-ea"/>
          <a:cs typeface="+mn-cs"/>
        </a:defRPr>
      </a:lvl4pPr>
      <a:lvl5pPr marL="1485863" algn="l" defTabSz="742931" rtl="0" eaLnBrk="1" latinLnBrk="0" hangingPunct="1">
        <a:defRPr sz="1517" kern="1200">
          <a:solidFill>
            <a:schemeClr val="tx1"/>
          </a:solidFill>
          <a:latin typeface="+mn-lt"/>
          <a:ea typeface="+mn-ea"/>
          <a:cs typeface="+mn-cs"/>
        </a:defRPr>
      </a:lvl5pPr>
      <a:lvl6pPr marL="1857329" algn="l" defTabSz="742931" rtl="0" eaLnBrk="1" latinLnBrk="0" hangingPunct="1">
        <a:defRPr sz="1517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4" algn="l" defTabSz="742931" rtl="0" eaLnBrk="1" latinLnBrk="0" hangingPunct="1">
        <a:defRPr sz="1517" kern="1200">
          <a:solidFill>
            <a:schemeClr val="tx1"/>
          </a:solidFill>
          <a:latin typeface="+mn-lt"/>
          <a:ea typeface="+mn-ea"/>
          <a:cs typeface="+mn-cs"/>
        </a:defRPr>
      </a:lvl7pPr>
      <a:lvl8pPr marL="2600260" algn="l" defTabSz="742931" rtl="0" eaLnBrk="1" latinLnBrk="0" hangingPunct="1">
        <a:defRPr sz="1517" kern="1200">
          <a:solidFill>
            <a:schemeClr val="tx1"/>
          </a:solidFill>
          <a:latin typeface="+mn-lt"/>
          <a:ea typeface="+mn-ea"/>
          <a:cs typeface="+mn-cs"/>
        </a:defRPr>
      </a:lvl8pPr>
      <a:lvl9pPr marL="2971726" algn="l" defTabSz="742931" rtl="0" eaLnBrk="1" latinLnBrk="0" hangingPunct="1">
        <a:defRPr sz="151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948077" y="6448426"/>
            <a:ext cx="679317" cy="37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1" compatLnSpc="1">
            <a:prstTxWarp prst="textNoShape">
              <a:avLst/>
            </a:prstTxWarp>
          </a:bodyPr>
          <a:lstStyle>
            <a:lvl1pPr algn="r">
              <a:defRPr sz="2200" b="1">
                <a:solidFill>
                  <a:schemeClr val="hlink"/>
                </a:solidFill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fld id="{16CC8587-BAAD-4D84-B938-130480D73C62}" type="slidenum">
              <a:rPr lang="ru-RU" altLang="ru-RU" smtClean="0">
                <a:solidFill>
                  <a:srgbClr val="003274"/>
                </a:solidFill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altLang="ru-RU">
              <a:solidFill>
                <a:srgbClr val="003274"/>
              </a:solidFill>
            </a:endParaRP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7339" y="1125538"/>
            <a:ext cx="9126934" cy="5148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507339" y="0"/>
            <a:ext cx="8268758" cy="96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pic>
        <p:nvPicPr>
          <p:cNvPr id="1029" name="navigation8" descr="ujkm,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672910" y="106363"/>
            <a:ext cx="961363" cy="785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944454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2" r:id="rId1"/>
    <p:sldLayoutId id="2147483873" r:id="rId2"/>
    <p:sldLayoutId id="2147483874" r:id="rId3"/>
    <p:sldLayoutId id="2147483875" r:id="rId4"/>
    <p:sldLayoutId id="2147483876" r:id="rId5"/>
    <p:sldLayoutId id="2147483877" r:id="rId6"/>
    <p:sldLayoutId id="2147483878" r:id="rId7"/>
    <p:sldLayoutId id="2147483879" r:id="rId8"/>
    <p:sldLayoutId id="2147483880" r:id="rId9"/>
    <p:sldLayoutId id="2147483881" r:id="rId10"/>
    <p:sldLayoutId id="2147483882" r:id="rId11"/>
  </p:sldLayoutIdLst>
  <p:transition/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hlink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hlink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hlink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hlink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hlink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 b="1">
          <a:solidFill>
            <a:schemeClr val="hlink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 b="1">
          <a:solidFill>
            <a:schemeClr val="hlink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 b="1">
          <a:solidFill>
            <a:schemeClr val="hlink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 b="1">
          <a:solidFill>
            <a:schemeClr val="hlink"/>
          </a:solidFill>
          <a:latin typeface="Arial" charset="0"/>
          <a:cs typeface="Arial" charset="0"/>
        </a:defRPr>
      </a:lvl9pPr>
    </p:titleStyle>
    <p:bodyStyle>
      <a:lvl1pPr marL="180975" indent="-180975" algn="l" rtl="0" eaLnBrk="0" fontAlgn="base" hangingPunct="0">
        <a:lnSpc>
          <a:spcPct val="110000"/>
        </a:lnSpc>
        <a:spcBef>
          <a:spcPct val="40000"/>
        </a:spcBef>
        <a:spcAft>
          <a:spcPct val="20000"/>
        </a:spcAft>
        <a:buBlip>
          <a:blip r:embed="rId15"/>
        </a:buBlip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360363" indent="-177800" algn="l" rtl="0" eaLnBrk="0" fontAlgn="base" hangingPunct="0">
        <a:lnSpc>
          <a:spcPct val="110000"/>
        </a:lnSpc>
        <a:spcBef>
          <a:spcPct val="0"/>
        </a:spcBef>
        <a:spcAft>
          <a:spcPct val="20000"/>
        </a:spcAft>
        <a:buBlip>
          <a:blip r:embed="rId16"/>
        </a:buBlip>
        <a:defRPr sz="1400">
          <a:solidFill>
            <a:schemeClr val="tx1"/>
          </a:solidFill>
          <a:latin typeface="+mn-lt"/>
          <a:cs typeface="+mn-cs"/>
        </a:defRPr>
      </a:lvl2pPr>
      <a:lvl3pPr marL="1162050" indent="-268288" algn="l" rtl="0" eaLnBrk="0" fontAlgn="base" hangingPunct="0">
        <a:spcBef>
          <a:spcPct val="0"/>
        </a:spcBef>
        <a:spcAft>
          <a:spcPct val="30000"/>
        </a:spcAft>
        <a:buBlip>
          <a:blip r:embed="rId16"/>
        </a:buBlip>
        <a:defRPr sz="2200">
          <a:solidFill>
            <a:schemeClr val="tx1"/>
          </a:solidFill>
          <a:latin typeface="+mn-lt"/>
          <a:cs typeface="+mn-cs"/>
        </a:defRPr>
      </a:lvl3pPr>
      <a:lvl4pPr marL="1665288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73275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30475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87675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44875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902075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948077" y="6448426"/>
            <a:ext cx="679317" cy="37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1" compatLnSpc="1">
            <a:prstTxWarp prst="textNoShape">
              <a:avLst/>
            </a:prstTxWarp>
          </a:bodyPr>
          <a:lstStyle>
            <a:lvl1pPr algn="r">
              <a:defRPr sz="2200" b="1">
                <a:solidFill>
                  <a:schemeClr val="hlink"/>
                </a:solidFill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fld id="{16CC8587-BAAD-4D84-B938-130480D73C62}" type="slidenum">
              <a:rPr lang="ru-RU" altLang="ru-RU" smtClean="0">
                <a:solidFill>
                  <a:srgbClr val="003274"/>
                </a:solidFill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altLang="ru-RU">
              <a:solidFill>
                <a:srgbClr val="003274"/>
              </a:solidFill>
            </a:endParaRP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7339" y="1125538"/>
            <a:ext cx="9126934" cy="5148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507339" y="0"/>
            <a:ext cx="8268758" cy="96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pic>
        <p:nvPicPr>
          <p:cNvPr id="1029" name="navigation8" descr="ujkm,"/>
          <p:cNvPicPr>
            <a:picLocks noChangeAspect="1"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672910" y="106363"/>
            <a:ext cx="961363" cy="785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238543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5" r:id="rId1"/>
    <p:sldLayoutId id="2147483936" r:id="rId2"/>
    <p:sldLayoutId id="2147483937" r:id="rId3"/>
    <p:sldLayoutId id="2147483938" r:id="rId4"/>
    <p:sldLayoutId id="2147483939" r:id="rId5"/>
    <p:sldLayoutId id="2147483940" r:id="rId6"/>
    <p:sldLayoutId id="2147483941" r:id="rId7"/>
    <p:sldLayoutId id="2147483942" r:id="rId8"/>
    <p:sldLayoutId id="2147483943" r:id="rId9"/>
    <p:sldLayoutId id="2147483944" r:id="rId10"/>
    <p:sldLayoutId id="2147483945" r:id="rId11"/>
    <p:sldLayoutId id="2147483946" r:id="rId12"/>
  </p:sldLayoutIdLst>
  <p:transition/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hlink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hlink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hlink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hlink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hlink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 b="1">
          <a:solidFill>
            <a:schemeClr val="hlink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 b="1">
          <a:solidFill>
            <a:schemeClr val="hlink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 b="1">
          <a:solidFill>
            <a:schemeClr val="hlink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 b="1">
          <a:solidFill>
            <a:schemeClr val="hlink"/>
          </a:solidFill>
          <a:latin typeface="Arial" charset="0"/>
          <a:cs typeface="Arial" charset="0"/>
        </a:defRPr>
      </a:lvl9pPr>
    </p:titleStyle>
    <p:bodyStyle>
      <a:lvl1pPr marL="180975" indent="-180975" algn="l" rtl="0" eaLnBrk="0" fontAlgn="base" hangingPunct="0">
        <a:lnSpc>
          <a:spcPct val="110000"/>
        </a:lnSpc>
        <a:spcBef>
          <a:spcPct val="40000"/>
        </a:spcBef>
        <a:spcAft>
          <a:spcPct val="20000"/>
        </a:spcAft>
        <a:buBlip>
          <a:blip r:embed="rId16"/>
        </a:buBlip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360363" indent="-177800" algn="l" rtl="0" eaLnBrk="0" fontAlgn="base" hangingPunct="0">
        <a:lnSpc>
          <a:spcPct val="110000"/>
        </a:lnSpc>
        <a:spcBef>
          <a:spcPct val="0"/>
        </a:spcBef>
        <a:spcAft>
          <a:spcPct val="20000"/>
        </a:spcAft>
        <a:buBlip>
          <a:blip r:embed="rId17"/>
        </a:buBlip>
        <a:defRPr sz="1400">
          <a:solidFill>
            <a:schemeClr val="tx1"/>
          </a:solidFill>
          <a:latin typeface="+mn-lt"/>
          <a:cs typeface="+mn-cs"/>
        </a:defRPr>
      </a:lvl2pPr>
      <a:lvl3pPr marL="1162050" indent="-268288" algn="l" rtl="0" eaLnBrk="0" fontAlgn="base" hangingPunct="0">
        <a:spcBef>
          <a:spcPct val="0"/>
        </a:spcBef>
        <a:spcAft>
          <a:spcPct val="30000"/>
        </a:spcAft>
        <a:buBlip>
          <a:blip r:embed="rId17"/>
        </a:buBlip>
        <a:defRPr sz="2200">
          <a:solidFill>
            <a:schemeClr val="tx1"/>
          </a:solidFill>
          <a:latin typeface="+mn-lt"/>
          <a:cs typeface="+mn-cs"/>
        </a:defRPr>
      </a:lvl3pPr>
      <a:lvl4pPr marL="1665288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73275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30475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87675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44875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902075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>
            <p:custDataLst>
              <p:tags r:id="rId5"/>
            </p:custDataLst>
          </p:nvPr>
        </p:nvGraphicFramePr>
        <p:xfrm>
          <a:off x="0" y="0"/>
          <a:ext cx="175483" cy="1619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28" name="think-cell Slide" r:id="rId6" imgW="270" imgH="270" progId="TCLayout.ActiveDocument.1">
                  <p:embed/>
                </p:oleObj>
              </mc:Choice>
              <mc:Fallback>
                <p:oleObj name="think-cell Slide" r:id="rId6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0" y="0"/>
                        <a:ext cx="175483" cy="16197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4" name="Working Draft" hidden="1"/>
          <p:cNvSpPr txBox="1">
            <a:spLocks noChangeArrowheads="1"/>
          </p:cNvSpPr>
          <p:nvPr/>
        </p:nvSpPr>
        <p:spPr bwMode="auto">
          <a:xfrm rot="5400000">
            <a:off x="8740350" y="1980016"/>
            <a:ext cx="2176878" cy="941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932962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12" dirty="0">
                <a:solidFill>
                  <a:srgbClr val="000000"/>
                </a:solidFill>
              </a:rPr>
              <a:t>Last Modified 12.30.2014 4:54 PM Russia TZ 2 Standard Time</a:t>
            </a:r>
            <a:endParaRPr lang="ru-RU" sz="1632" dirty="0">
              <a:solidFill>
                <a:srgbClr val="000000"/>
              </a:solidFill>
            </a:endParaRPr>
          </a:p>
        </p:txBody>
      </p:sp>
      <p:sp>
        <p:nvSpPr>
          <p:cNvPr id="1035" name="Printed" hidden="1"/>
          <p:cNvSpPr txBox="1">
            <a:spLocks noChangeArrowheads="1"/>
          </p:cNvSpPr>
          <p:nvPr/>
        </p:nvSpPr>
        <p:spPr bwMode="auto">
          <a:xfrm rot="5400000">
            <a:off x="8870994" y="4197996"/>
            <a:ext cx="1915589" cy="941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932962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12" dirty="0">
                <a:solidFill>
                  <a:srgbClr val="000000"/>
                </a:solidFill>
              </a:rPr>
              <a:t>Printed 12.5.2014 2:43 AM Russia TZ 2 Standard Time</a:t>
            </a:r>
            <a:endParaRPr lang="ru-RU" sz="1632" dirty="0">
              <a:solidFill>
                <a:srgbClr val="000000"/>
              </a:solidFill>
            </a:endParaRPr>
          </a:p>
        </p:txBody>
      </p:sp>
      <p:sp>
        <p:nvSpPr>
          <p:cNvPr id="1036" name="Rectangle 28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605668" y="1990667"/>
            <a:ext cx="4755582" cy="125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 dirty="0"/>
          </a:p>
        </p:txBody>
      </p:sp>
      <p:sp>
        <p:nvSpPr>
          <p:cNvPr id="19" name="Title Placeholder 2"/>
          <p:cNvSpPr>
            <a:spLocks noGrp="1" noChangeArrowheads="1"/>
          </p:cNvSpPr>
          <p:nvPr>
            <p:ph type="title"/>
          </p:nvPr>
        </p:nvSpPr>
        <p:spPr bwMode="auto">
          <a:xfrm>
            <a:off x="1361746" y="337150"/>
            <a:ext cx="7385392" cy="2983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/>
              <a:t>Click to edit Master title style</a:t>
            </a:r>
            <a:endParaRPr lang="ru-RU" dirty="0"/>
          </a:p>
        </p:txBody>
      </p:sp>
      <p:sp>
        <p:nvSpPr>
          <p:cNvPr id="10" name="McK 1. On-page tracker" hidden="1"/>
          <p:cNvSpPr>
            <a:spLocks noChangeArrowheads="1"/>
          </p:cNvSpPr>
          <p:nvPr/>
        </p:nvSpPr>
        <p:spPr bwMode="auto">
          <a:xfrm>
            <a:off x="1361746" y="27536"/>
            <a:ext cx="876843" cy="2197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defTabSz="932962" fontAlgn="base">
              <a:spcBef>
                <a:spcPct val="0"/>
              </a:spcBef>
              <a:spcAft>
                <a:spcPct val="0"/>
              </a:spcAft>
            </a:pPr>
            <a:r>
              <a:rPr lang="ru-RU" sz="1428" dirty="0">
                <a:solidFill>
                  <a:srgbClr val="808080"/>
                </a:solidFill>
              </a:rPr>
              <a:t>TRACKER</a:t>
            </a:r>
          </a:p>
        </p:txBody>
      </p:sp>
      <p:sp>
        <p:nvSpPr>
          <p:cNvPr id="11" name="McK 3. Unit of measure" hidden="1"/>
          <p:cNvSpPr txBox="1">
            <a:spLocks noChangeArrowheads="1"/>
          </p:cNvSpPr>
          <p:nvPr/>
        </p:nvSpPr>
        <p:spPr bwMode="auto">
          <a:xfrm>
            <a:off x="131612" y="946660"/>
            <a:ext cx="9526956" cy="2562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defTabSz="895350">
              <a:defRPr sz="2400">
                <a:solidFill>
                  <a:schemeClr val="tx1"/>
                </a:solidFill>
                <a:latin typeface="Arial" charset="0"/>
              </a:defRPr>
            </a:lvl1pPr>
            <a:lvl2pPr marL="447675" defTabSz="8953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895350" defTabSz="89535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344613" defTabSz="895350">
              <a:defRPr sz="2400">
                <a:solidFill>
                  <a:schemeClr val="tx1"/>
                </a:solidFill>
                <a:latin typeface="Arial" charset="0"/>
              </a:defRPr>
            </a:lvl4pPr>
            <a:lvl5pPr marL="1792288" defTabSz="89535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2494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7066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1638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6210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32" dirty="0">
                <a:solidFill>
                  <a:srgbClr val="808080"/>
                </a:solidFill>
              </a:rPr>
              <a:t>Unit of measure</a:t>
            </a:r>
          </a:p>
        </p:txBody>
      </p:sp>
      <p:sp>
        <p:nvSpPr>
          <p:cNvPr id="13" name="McK 4. Footnote" hidden="1"/>
          <p:cNvSpPr txBox="1">
            <a:spLocks noChangeArrowheads="1"/>
          </p:cNvSpPr>
          <p:nvPr/>
        </p:nvSpPr>
        <p:spPr bwMode="auto">
          <a:xfrm>
            <a:off x="131613" y="6261112"/>
            <a:ext cx="9449744" cy="1601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b">
            <a:spAutoFit/>
          </a:bodyPr>
          <a:lstStyle>
            <a:lvl1pPr marL="104775" indent="-104775" defTabSz="895350">
              <a:defRPr sz="2400">
                <a:solidFill>
                  <a:schemeClr val="tx1"/>
                </a:solidFill>
                <a:latin typeface="Arial" charset="0"/>
              </a:defRPr>
            </a:lvl1pPr>
            <a:lvl2pPr marL="1031875" defTabSz="8953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217613" defTabSz="89535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404938" defTabSz="895350">
              <a:defRPr sz="2400">
                <a:solidFill>
                  <a:schemeClr val="tx1"/>
                </a:solidFill>
                <a:latin typeface="Arial" charset="0"/>
              </a:defRPr>
            </a:lvl4pPr>
            <a:lvl5pPr marL="1792288" defTabSz="89535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2494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7066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1638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6210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020" dirty="0">
                <a:solidFill>
                  <a:srgbClr val="000000"/>
                </a:solidFill>
                <a:latin typeface="Arial"/>
              </a:rPr>
              <a:t>1 Сноска</a:t>
            </a:r>
          </a:p>
        </p:txBody>
      </p:sp>
      <p:sp>
        <p:nvSpPr>
          <p:cNvPr id="14" name="McK 5. Source" hidden="1"/>
          <p:cNvSpPr>
            <a:spLocks noChangeArrowheads="1"/>
          </p:cNvSpPr>
          <p:nvPr/>
        </p:nvSpPr>
        <p:spPr bwMode="auto">
          <a:xfrm>
            <a:off x="131613" y="6578595"/>
            <a:ext cx="7586117" cy="1601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t" anchorCtr="0">
            <a:spAutoFit/>
          </a:bodyPr>
          <a:lstStyle/>
          <a:p>
            <a:pPr marL="621975" indent="-621975" defTabSz="913526" fontAlgn="base">
              <a:spcBef>
                <a:spcPct val="0"/>
              </a:spcBef>
              <a:spcAft>
                <a:spcPct val="0"/>
              </a:spcAft>
              <a:tabLst>
                <a:tab pos="625214" algn="l"/>
              </a:tabLst>
            </a:pPr>
            <a:r>
              <a:rPr lang="ru-RU" sz="1020" dirty="0">
                <a:solidFill>
                  <a:srgbClr val="000000"/>
                </a:solidFill>
              </a:rPr>
              <a:t>ИСТОЧНИК: источник</a:t>
            </a:r>
          </a:p>
        </p:txBody>
      </p:sp>
      <p:grpSp>
        <p:nvGrpSpPr>
          <p:cNvPr id="15" name="ACET" hidden="1"/>
          <p:cNvGrpSpPr>
            <a:grpSpLocks/>
          </p:cNvGrpSpPr>
          <p:nvPr/>
        </p:nvGrpSpPr>
        <p:grpSpPr bwMode="auto">
          <a:xfrm>
            <a:off x="1605668" y="1137061"/>
            <a:ext cx="4713466" cy="531276"/>
            <a:chOff x="915" y="702"/>
            <a:chExt cx="2686" cy="328"/>
          </a:xfrm>
        </p:grpSpPr>
        <p:cxnSp>
          <p:nvCxnSpPr>
            <p:cNvPr id="16" name="AutoShape 249"/>
            <p:cNvCxnSpPr>
              <a:cxnSpLocks noChangeShapeType="1"/>
              <a:stCxn id="17" idx="4"/>
              <a:endCxn id="17" idx="6"/>
            </p:cNvCxnSpPr>
            <p:nvPr/>
          </p:nvCxnSpPr>
          <p:spPr bwMode="auto">
            <a:xfrm>
              <a:off x="915" y="1030"/>
              <a:ext cx="2686" cy="0"/>
            </a:xfrm>
            <a:prstGeom prst="straightConnector1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7" name="AutoShape 250"/>
            <p:cNvSpPr>
              <a:spLocks noChangeArrowheads="1"/>
            </p:cNvSpPr>
            <p:nvPr/>
          </p:nvSpPr>
          <p:spPr bwMode="auto">
            <a:xfrm>
              <a:off x="915" y="702"/>
              <a:ext cx="2686" cy="328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18288" anchor="b">
              <a:spAutoFit/>
            </a:bodyPr>
            <a:lstStyle/>
            <a:p>
              <a:pPr defTabSz="932962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sz="1632" b="1" dirty="0">
                  <a:solidFill>
                    <a:srgbClr val="000000"/>
                  </a:solidFill>
                </a:rPr>
                <a:t>Title</a:t>
              </a:r>
            </a:p>
            <a:p>
              <a:pPr defTabSz="932962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sz="1632" dirty="0">
                  <a:solidFill>
                    <a:srgbClr val="808080"/>
                  </a:solidFill>
                </a:rPr>
                <a:t>Unit of measure</a:t>
              </a:r>
            </a:p>
          </p:txBody>
        </p:sp>
      </p:grpSp>
      <p:sp>
        <p:nvSpPr>
          <p:cNvPr id="23" name="Line 16"/>
          <p:cNvSpPr>
            <a:spLocks noChangeShapeType="1"/>
          </p:cNvSpPr>
          <p:nvPr/>
        </p:nvSpPr>
        <p:spPr bwMode="auto">
          <a:xfrm>
            <a:off x="131612" y="6454684"/>
            <a:ext cx="9632742" cy="0"/>
          </a:xfrm>
          <a:prstGeom prst="line">
            <a:avLst/>
          </a:prstGeom>
          <a:noFill/>
          <a:ln w="9525">
            <a:solidFill>
              <a:schemeClr val="accent5">
                <a:lumMod val="50000"/>
              </a:schemeClr>
            </a:solidFill>
            <a:round/>
            <a:headEnd type="none" w="lg" len="lg"/>
            <a:tailEnd type="none" w="lg" len="lg"/>
          </a:ln>
        </p:spPr>
        <p:txBody>
          <a:bodyPr wrap="none" tIns="93297" bIns="93297" anchor="ctr"/>
          <a:lstStyle/>
          <a:p>
            <a:pPr defTabSz="932962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1837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20" name="Line 16"/>
          <p:cNvSpPr>
            <a:spLocks noChangeShapeType="1"/>
          </p:cNvSpPr>
          <p:nvPr/>
        </p:nvSpPr>
        <p:spPr bwMode="auto">
          <a:xfrm>
            <a:off x="139948" y="902198"/>
            <a:ext cx="9626105" cy="0"/>
          </a:xfrm>
          <a:prstGeom prst="line">
            <a:avLst/>
          </a:prstGeom>
          <a:noFill/>
          <a:ln w="28575">
            <a:solidFill>
              <a:schemeClr val="accent5">
                <a:lumMod val="50000"/>
              </a:schemeClr>
            </a:solidFill>
            <a:round/>
            <a:headEnd type="none" w="lg" len="lg"/>
            <a:tailEnd type="none" w="lg" len="lg"/>
          </a:ln>
        </p:spPr>
        <p:txBody>
          <a:bodyPr wrap="none" tIns="93297" bIns="93297" anchor="ctr"/>
          <a:lstStyle/>
          <a:p>
            <a:pPr defTabSz="932962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1837" dirty="0">
              <a:solidFill>
                <a:srgbClr val="000000"/>
              </a:solidFill>
              <a:cs typeface="Arial" charset="0"/>
            </a:endParaRPr>
          </a:p>
        </p:txBody>
      </p:sp>
      <p:pic>
        <p:nvPicPr>
          <p:cNvPr id="18" name="navigation8" descr="ujkm,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8859850" y="42452"/>
            <a:ext cx="980948" cy="801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Picture 47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947" y="119001"/>
            <a:ext cx="1107965" cy="7346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322638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74" r:id="rId1"/>
    <p:sldLayoutId id="2147483975" r:id="rId2"/>
  </p:sldLayoutIdLst>
  <p:hf hdr="0" ftr="0" dt="0"/>
  <p:txStyles>
    <p:titleStyle>
      <a:lvl1pPr algn="l" defTabSz="913526" rtl="0" eaLnBrk="1" fontAlgn="base" hangingPunct="1">
        <a:spcBef>
          <a:spcPct val="0"/>
        </a:spcBef>
        <a:spcAft>
          <a:spcPct val="0"/>
        </a:spcAft>
        <a:tabLst>
          <a:tab pos="364439" algn="l"/>
        </a:tabLst>
        <a:defRPr sz="1939" b="1">
          <a:solidFill>
            <a:schemeClr val="tx2"/>
          </a:solidFill>
          <a:latin typeface="+mj-lt"/>
          <a:ea typeface="+mj-ea"/>
          <a:cs typeface="+mj-cs"/>
        </a:defRPr>
      </a:lvl1pPr>
      <a:lvl2pPr algn="l" defTabSz="913526" rtl="0" eaLnBrk="1" fontAlgn="base" hangingPunct="1">
        <a:spcBef>
          <a:spcPct val="0"/>
        </a:spcBef>
        <a:spcAft>
          <a:spcPct val="0"/>
        </a:spcAft>
        <a:defRPr sz="1939" b="1">
          <a:solidFill>
            <a:schemeClr val="tx2"/>
          </a:solidFill>
          <a:latin typeface="Arial" charset="0"/>
        </a:defRPr>
      </a:lvl2pPr>
      <a:lvl3pPr algn="l" defTabSz="913526" rtl="0" eaLnBrk="1" fontAlgn="base" hangingPunct="1">
        <a:spcBef>
          <a:spcPct val="0"/>
        </a:spcBef>
        <a:spcAft>
          <a:spcPct val="0"/>
        </a:spcAft>
        <a:defRPr sz="1939" b="1">
          <a:solidFill>
            <a:schemeClr val="tx2"/>
          </a:solidFill>
          <a:latin typeface="Arial" charset="0"/>
        </a:defRPr>
      </a:lvl3pPr>
      <a:lvl4pPr algn="l" defTabSz="913526" rtl="0" eaLnBrk="1" fontAlgn="base" hangingPunct="1">
        <a:spcBef>
          <a:spcPct val="0"/>
        </a:spcBef>
        <a:spcAft>
          <a:spcPct val="0"/>
        </a:spcAft>
        <a:defRPr sz="1939" b="1">
          <a:solidFill>
            <a:schemeClr val="tx2"/>
          </a:solidFill>
          <a:latin typeface="Arial" charset="0"/>
        </a:defRPr>
      </a:lvl4pPr>
      <a:lvl5pPr algn="l" defTabSz="913526" rtl="0" eaLnBrk="1" fontAlgn="base" hangingPunct="1">
        <a:spcBef>
          <a:spcPct val="0"/>
        </a:spcBef>
        <a:spcAft>
          <a:spcPct val="0"/>
        </a:spcAft>
        <a:defRPr sz="1939" b="1">
          <a:solidFill>
            <a:schemeClr val="tx2"/>
          </a:solidFill>
          <a:latin typeface="Arial" charset="0"/>
        </a:defRPr>
      </a:lvl5pPr>
      <a:lvl6pPr marL="466481" algn="l" defTabSz="913526" rtl="0" eaLnBrk="1" fontAlgn="base" hangingPunct="1">
        <a:spcBef>
          <a:spcPct val="0"/>
        </a:spcBef>
        <a:spcAft>
          <a:spcPct val="0"/>
        </a:spcAft>
        <a:defRPr sz="1939" b="1">
          <a:solidFill>
            <a:schemeClr val="tx2"/>
          </a:solidFill>
          <a:latin typeface="Arial" charset="0"/>
        </a:defRPr>
      </a:lvl6pPr>
      <a:lvl7pPr marL="932962" algn="l" defTabSz="913526" rtl="0" eaLnBrk="1" fontAlgn="base" hangingPunct="1">
        <a:spcBef>
          <a:spcPct val="0"/>
        </a:spcBef>
        <a:spcAft>
          <a:spcPct val="0"/>
        </a:spcAft>
        <a:defRPr sz="1939" b="1">
          <a:solidFill>
            <a:schemeClr val="tx2"/>
          </a:solidFill>
          <a:latin typeface="Arial" charset="0"/>
        </a:defRPr>
      </a:lvl7pPr>
      <a:lvl8pPr marL="1399443" algn="l" defTabSz="913526" rtl="0" eaLnBrk="1" fontAlgn="base" hangingPunct="1">
        <a:spcBef>
          <a:spcPct val="0"/>
        </a:spcBef>
        <a:spcAft>
          <a:spcPct val="0"/>
        </a:spcAft>
        <a:defRPr sz="1939" b="1">
          <a:solidFill>
            <a:schemeClr val="tx2"/>
          </a:solidFill>
          <a:latin typeface="Arial" charset="0"/>
        </a:defRPr>
      </a:lvl8pPr>
      <a:lvl9pPr marL="1865925" algn="l" defTabSz="913526" rtl="0" eaLnBrk="1" fontAlgn="base" hangingPunct="1">
        <a:spcBef>
          <a:spcPct val="0"/>
        </a:spcBef>
        <a:spcAft>
          <a:spcPct val="0"/>
        </a:spcAft>
        <a:defRPr sz="1939" b="1">
          <a:solidFill>
            <a:schemeClr val="tx2"/>
          </a:solidFill>
          <a:latin typeface="Arial" charset="0"/>
        </a:defRPr>
      </a:lvl9pPr>
    </p:titleStyle>
    <p:bodyStyle>
      <a:lvl1pPr marL="0" indent="0" algn="l" defTabSz="913526" rtl="0" eaLnBrk="1" fontAlgn="base" hangingPunct="1">
        <a:spcBef>
          <a:spcPct val="0"/>
        </a:spcBef>
        <a:spcAft>
          <a:spcPct val="0"/>
        </a:spcAft>
        <a:buClr>
          <a:schemeClr val="tx2"/>
        </a:buClr>
        <a:defRPr sz="1632">
          <a:solidFill>
            <a:schemeClr val="tx1"/>
          </a:solidFill>
          <a:latin typeface="+mn-lt"/>
          <a:ea typeface="+mn-ea"/>
          <a:cs typeface="+mn-cs"/>
        </a:defRPr>
      </a:lvl1pPr>
      <a:lvl2pPr marL="197607" indent="-195987" algn="l" defTabSz="913526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5000"/>
        <a:buFont typeface="Arial" charset="0"/>
        <a:buChar char="▪"/>
        <a:defRPr sz="1632">
          <a:solidFill>
            <a:schemeClr val="tx1"/>
          </a:solidFill>
          <a:latin typeface="+mn-lt"/>
        </a:defRPr>
      </a:lvl2pPr>
      <a:lvl3pPr marL="466481" indent="-267255" algn="l" defTabSz="913526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0000"/>
        <a:buFont typeface="Arial" charset="0"/>
        <a:buChar char="–"/>
        <a:defRPr sz="1632">
          <a:solidFill>
            <a:schemeClr val="tx1"/>
          </a:solidFill>
          <a:latin typeface="+mn-lt"/>
        </a:defRPr>
      </a:lvl3pPr>
      <a:lvl4pPr marL="626835" indent="-158733" algn="l" defTabSz="913526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0000"/>
        <a:buFont typeface="Arial" charset="0"/>
        <a:buChar char="▫"/>
        <a:defRPr sz="1632">
          <a:solidFill>
            <a:schemeClr val="tx1"/>
          </a:solidFill>
          <a:latin typeface="+mn-lt"/>
        </a:defRPr>
      </a:lvl4pPr>
      <a:lvl5pPr marL="765029" indent="-132818" algn="l" defTabSz="913526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32">
          <a:solidFill>
            <a:schemeClr val="tx1"/>
          </a:solidFill>
          <a:latin typeface="+mn-lt"/>
        </a:defRPr>
      </a:lvl5pPr>
      <a:lvl6pPr marL="765029" indent="-132818" algn="l" defTabSz="913526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32">
          <a:solidFill>
            <a:schemeClr val="tx1"/>
          </a:solidFill>
          <a:latin typeface="+mn-lt"/>
        </a:defRPr>
      </a:lvl6pPr>
      <a:lvl7pPr marL="765029" indent="-132818" algn="l" defTabSz="913526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32">
          <a:solidFill>
            <a:schemeClr val="tx1"/>
          </a:solidFill>
          <a:latin typeface="+mn-lt"/>
        </a:defRPr>
      </a:lvl7pPr>
      <a:lvl8pPr marL="765029" indent="-132818" algn="l" defTabSz="913526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32">
          <a:solidFill>
            <a:schemeClr val="tx1"/>
          </a:solidFill>
          <a:latin typeface="+mn-lt"/>
        </a:defRPr>
      </a:lvl8pPr>
      <a:lvl9pPr marL="765029" indent="-132818" algn="l" defTabSz="913526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32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32962" rtl="0" eaLnBrk="1" latinLnBrk="0" hangingPunct="1">
        <a:defRPr sz="1837" kern="1200">
          <a:solidFill>
            <a:schemeClr val="tx1"/>
          </a:solidFill>
          <a:latin typeface="+mn-lt"/>
          <a:ea typeface="+mn-ea"/>
          <a:cs typeface="+mn-cs"/>
        </a:defRPr>
      </a:lvl1pPr>
      <a:lvl2pPr marL="466481" algn="l" defTabSz="932962" rtl="0" eaLnBrk="1" latinLnBrk="0" hangingPunct="1">
        <a:defRPr sz="1837" kern="1200">
          <a:solidFill>
            <a:schemeClr val="tx1"/>
          </a:solidFill>
          <a:latin typeface="+mn-lt"/>
          <a:ea typeface="+mn-ea"/>
          <a:cs typeface="+mn-cs"/>
        </a:defRPr>
      </a:lvl2pPr>
      <a:lvl3pPr marL="932962" algn="l" defTabSz="932962" rtl="0" eaLnBrk="1" latinLnBrk="0" hangingPunct="1">
        <a:defRPr sz="1837" kern="1200">
          <a:solidFill>
            <a:schemeClr val="tx1"/>
          </a:solidFill>
          <a:latin typeface="+mn-lt"/>
          <a:ea typeface="+mn-ea"/>
          <a:cs typeface="+mn-cs"/>
        </a:defRPr>
      </a:lvl3pPr>
      <a:lvl4pPr marL="1399443" algn="l" defTabSz="932962" rtl="0" eaLnBrk="1" latinLnBrk="0" hangingPunct="1">
        <a:defRPr sz="1837" kern="1200">
          <a:solidFill>
            <a:schemeClr val="tx1"/>
          </a:solidFill>
          <a:latin typeface="+mn-lt"/>
          <a:ea typeface="+mn-ea"/>
          <a:cs typeface="+mn-cs"/>
        </a:defRPr>
      </a:lvl4pPr>
      <a:lvl5pPr marL="1865925" algn="l" defTabSz="932962" rtl="0" eaLnBrk="1" latinLnBrk="0" hangingPunct="1">
        <a:defRPr sz="1837" kern="1200">
          <a:solidFill>
            <a:schemeClr val="tx1"/>
          </a:solidFill>
          <a:latin typeface="+mn-lt"/>
          <a:ea typeface="+mn-ea"/>
          <a:cs typeface="+mn-cs"/>
        </a:defRPr>
      </a:lvl5pPr>
      <a:lvl6pPr marL="2332406" algn="l" defTabSz="932962" rtl="0" eaLnBrk="1" latinLnBrk="0" hangingPunct="1">
        <a:defRPr sz="1837" kern="1200">
          <a:solidFill>
            <a:schemeClr val="tx1"/>
          </a:solidFill>
          <a:latin typeface="+mn-lt"/>
          <a:ea typeface="+mn-ea"/>
          <a:cs typeface="+mn-cs"/>
        </a:defRPr>
      </a:lvl6pPr>
      <a:lvl7pPr marL="2798887" algn="l" defTabSz="932962" rtl="0" eaLnBrk="1" latinLnBrk="0" hangingPunct="1">
        <a:defRPr sz="1837" kern="1200">
          <a:solidFill>
            <a:schemeClr val="tx1"/>
          </a:solidFill>
          <a:latin typeface="+mn-lt"/>
          <a:ea typeface="+mn-ea"/>
          <a:cs typeface="+mn-cs"/>
        </a:defRPr>
      </a:lvl7pPr>
      <a:lvl8pPr marL="3265368" algn="l" defTabSz="932962" rtl="0" eaLnBrk="1" latinLnBrk="0" hangingPunct="1">
        <a:defRPr sz="1837" kern="1200">
          <a:solidFill>
            <a:schemeClr val="tx1"/>
          </a:solidFill>
          <a:latin typeface="+mn-lt"/>
          <a:ea typeface="+mn-ea"/>
          <a:cs typeface="+mn-cs"/>
        </a:defRPr>
      </a:lvl8pPr>
      <a:lvl9pPr marL="3731849" algn="l" defTabSz="932962" rtl="0" eaLnBrk="1" latinLnBrk="0" hangingPunct="1">
        <a:defRPr sz="183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>
            <p:custDataLst>
              <p:tags r:id="rId7"/>
            </p:custDataLst>
          </p:nvPr>
        </p:nvGraphicFramePr>
        <p:xfrm>
          <a:off x="1" y="0"/>
          <a:ext cx="175483" cy="1619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76" name="think-cell Slide" r:id="rId8" imgW="270" imgH="270" progId="TCLayout.ActiveDocument.1">
                  <p:embed/>
                </p:oleObj>
              </mc:Choice>
              <mc:Fallback>
                <p:oleObj name="think-cell Slide" r:id="rId8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" y="0"/>
                        <a:ext cx="175483" cy="16197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4" name="Working Draft" hidden="1"/>
          <p:cNvSpPr txBox="1">
            <a:spLocks noChangeArrowheads="1"/>
          </p:cNvSpPr>
          <p:nvPr/>
        </p:nvSpPr>
        <p:spPr bwMode="auto">
          <a:xfrm rot="5400000">
            <a:off x="8838934" y="1984473"/>
            <a:ext cx="1979709" cy="852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932962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554" dirty="0">
                <a:solidFill>
                  <a:srgbClr val="000000"/>
                </a:solidFill>
              </a:rPr>
              <a:t>Last Modified 12.30.2014 4:54 PM Russia TZ 2 Standard Time</a:t>
            </a:r>
            <a:endParaRPr lang="ru-RU" sz="1476" dirty="0">
              <a:solidFill>
                <a:srgbClr val="000000"/>
              </a:solidFill>
            </a:endParaRPr>
          </a:p>
        </p:txBody>
      </p:sp>
      <p:sp>
        <p:nvSpPr>
          <p:cNvPr id="1035" name="Printed" hidden="1"/>
          <p:cNvSpPr txBox="1">
            <a:spLocks noChangeArrowheads="1"/>
          </p:cNvSpPr>
          <p:nvPr/>
        </p:nvSpPr>
        <p:spPr bwMode="auto">
          <a:xfrm rot="5400000">
            <a:off x="8957557" y="4202453"/>
            <a:ext cx="1742465" cy="852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932962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554" dirty="0">
                <a:solidFill>
                  <a:srgbClr val="000000"/>
                </a:solidFill>
              </a:rPr>
              <a:t>Printed 12.5.2014 2:43 AM Russia TZ 2 Standard Time</a:t>
            </a:r>
            <a:endParaRPr lang="ru-RU" sz="1476" dirty="0">
              <a:solidFill>
                <a:srgbClr val="000000"/>
              </a:solidFill>
            </a:endParaRPr>
          </a:p>
        </p:txBody>
      </p:sp>
      <p:sp>
        <p:nvSpPr>
          <p:cNvPr id="1036" name="Rectangle 28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605669" y="1990667"/>
            <a:ext cx="4755582" cy="12073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 dirty="0"/>
          </a:p>
        </p:txBody>
      </p:sp>
      <p:sp>
        <p:nvSpPr>
          <p:cNvPr id="19" name="Title Placeholder 2"/>
          <p:cNvSpPr>
            <a:spLocks noGrp="1" noChangeArrowheads="1"/>
          </p:cNvSpPr>
          <p:nvPr>
            <p:ph type="title"/>
          </p:nvPr>
        </p:nvSpPr>
        <p:spPr bwMode="auto">
          <a:xfrm>
            <a:off x="1361746" y="344282"/>
            <a:ext cx="7385392" cy="2840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/>
              <a:t>Click to edit Master title style</a:t>
            </a:r>
            <a:endParaRPr lang="ru-RU" dirty="0"/>
          </a:p>
        </p:txBody>
      </p:sp>
      <p:sp>
        <p:nvSpPr>
          <p:cNvPr id="10" name="McK 1. On-page tracker" hidden="1"/>
          <p:cNvSpPr>
            <a:spLocks noChangeArrowheads="1"/>
          </p:cNvSpPr>
          <p:nvPr/>
        </p:nvSpPr>
        <p:spPr bwMode="auto">
          <a:xfrm>
            <a:off x="1361746" y="27537"/>
            <a:ext cx="849592" cy="2131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defTabSz="932962" fontAlgn="base">
              <a:spcBef>
                <a:spcPct val="0"/>
              </a:spcBef>
              <a:spcAft>
                <a:spcPct val="0"/>
              </a:spcAft>
            </a:pPr>
            <a:r>
              <a:rPr lang="ru-RU" sz="1385" dirty="0">
                <a:solidFill>
                  <a:srgbClr val="808080"/>
                </a:solidFill>
              </a:rPr>
              <a:t>TRACKER</a:t>
            </a:r>
          </a:p>
        </p:txBody>
      </p:sp>
      <p:sp>
        <p:nvSpPr>
          <p:cNvPr id="11" name="McK 3. Unit of measure" hidden="1"/>
          <p:cNvSpPr txBox="1">
            <a:spLocks noChangeArrowheads="1"/>
          </p:cNvSpPr>
          <p:nvPr/>
        </p:nvSpPr>
        <p:spPr bwMode="auto">
          <a:xfrm>
            <a:off x="131612" y="946659"/>
            <a:ext cx="9526956" cy="2463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defTabSz="895350">
              <a:defRPr sz="2400">
                <a:solidFill>
                  <a:schemeClr val="tx1"/>
                </a:solidFill>
                <a:latin typeface="Arial" charset="0"/>
              </a:defRPr>
            </a:lvl1pPr>
            <a:lvl2pPr marL="447675" defTabSz="8953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895350" defTabSz="89535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344613" defTabSz="895350">
              <a:defRPr sz="2400">
                <a:solidFill>
                  <a:schemeClr val="tx1"/>
                </a:solidFill>
                <a:latin typeface="Arial" charset="0"/>
              </a:defRPr>
            </a:lvl4pPr>
            <a:lvl5pPr marL="1792288" defTabSz="89535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2494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7066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1638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6210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569" dirty="0">
                <a:solidFill>
                  <a:srgbClr val="808080"/>
                </a:solidFill>
              </a:rPr>
              <a:t>Unit of measure</a:t>
            </a:r>
          </a:p>
        </p:txBody>
      </p:sp>
      <p:sp>
        <p:nvSpPr>
          <p:cNvPr id="13" name="McK 4. Footnote" hidden="1"/>
          <p:cNvSpPr txBox="1">
            <a:spLocks noChangeArrowheads="1"/>
          </p:cNvSpPr>
          <p:nvPr/>
        </p:nvSpPr>
        <p:spPr bwMode="auto">
          <a:xfrm>
            <a:off x="131613" y="6261897"/>
            <a:ext cx="9449744" cy="1593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b">
            <a:spAutoFit/>
          </a:bodyPr>
          <a:lstStyle>
            <a:lvl1pPr marL="104775" indent="-104775" defTabSz="895350">
              <a:defRPr sz="2400">
                <a:solidFill>
                  <a:schemeClr val="tx1"/>
                </a:solidFill>
                <a:latin typeface="Arial" charset="0"/>
              </a:defRPr>
            </a:lvl1pPr>
            <a:lvl2pPr marL="1031875" defTabSz="8953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217613" defTabSz="89535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404938" defTabSz="895350">
              <a:defRPr sz="2400">
                <a:solidFill>
                  <a:schemeClr val="tx1"/>
                </a:solidFill>
                <a:latin typeface="Arial" charset="0"/>
              </a:defRPr>
            </a:lvl4pPr>
            <a:lvl5pPr marL="1792288" defTabSz="89535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2494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7066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1638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6210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015" dirty="0">
                <a:solidFill>
                  <a:srgbClr val="000000"/>
                </a:solidFill>
                <a:latin typeface="Arial"/>
              </a:rPr>
              <a:t>1 Сноска</a:t>
            </a:r>
          </a:p>
        </p:txBody>
      </p:sp>
      <p:sp>
        <p:nvSpPr>
          <p:cNvPr id="14" name="McK 5. Source" hidden="1"/>
          <p:cNvSpPr>
            <a:spLocks noChangeArrowheads="1"/>
          </p:cNvSpPr>
          <p:nvPr/>
        </p:nvSpPr>
        <p:spPr bwMode="auto">
          <a:xfrm>
            <a:off x="131614" y="6578596"/>
            <a:ext cx="7586117" cy="1593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t" anchorCtr="0">
            <a:spAutoFit/>
          </a:bodyPr>
          <a:lstStyle/>
          <a:p>
            <a:pPr marL="601404" indent="-601404" defTabSz="883312" fontAlgn="base">
              <a:spcBef>
                <a:spcPct val="0"/>
              </a:spcBef>
              <a:spcAft>
                <a:spcPct val="0"/>
              </a:spcAft>
              <a:tabLst>
                <a:tab pos="604536" algn="l"/>
              </a:tabLst>
            </a:pPr>
            <a:r>
              <a:rPr lang="ru-RU" sz="1015" dirty="0">
                <a:solidFill>
                  <a:srgbClr val="000000"/>
                </a:solidFill>
              </a:rPr>
              <a:t>ИСТОЧНИК: источник</a:t>
            </a:r>
          </a:p>
        </p:txBody>
      </p:sp>
      <p:grpSp>
        <p:nvGrpSpPr>
          <p:cNvPr id="15" name="ACET" hidden="1"/>
          <p:cNvGrpSpPr>
            <a:grpSpLocks/>
          </p:cNvGrpSpPr>
          <p:nvPr/>
        </p:nvGrpSpPr>
        <p:grpSpPr bwMode="auto">
          <a:xfrm>
            <a:off x="1605669" y="1156498"/>
            <a:ext cx="4713466" cy="511839"/>
            <a:chOff x="915" y="714"/>
            <a:chExt cx="2686" cy="316"/>
          </a:xfrm>
        </p:grpSpPr>
        <p:cxnSp>
          <p:nvCxnSpPr>
            <p:cNvPr id="16" name="AutoShape 249"/>
            <p:cNvCxnSpPr>
              <a:cxnSpLocks noChangeShapeType="1"/>
              <a:stCxn id="17" idx="4"/>
              <a:endCxn id="17" idx="6"/>
            </p:cNvCxnSpPr>
            <p:nvPr/>
          </p:nvCxnSpPr>
          <p:spPr bwMode="auto">
            <a:xfrm>
              <a:off x="915" y="1030"/>
              <a:ext cx="2686" cy="0"/>
            </a:xfrm>
            <a:prstGeom prst="straightConnector1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7" name="AutoShape 250"/>
            <p:cNvSpPr>
              <a:spLocks noChangeArrowheads="1"/>
            </p:cNvSpPr>
            <p:nvPr/>
          </p:nvSpPr>
          <p:spPr bwMode="auto">
            <a:xfrm>
              <a:off x="915" y="714"/>
              <a:ext cx="2686" cy="316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18288" anchor="b">
              <a:spAutoFit/>
            </a:bodyPr>
            <a:lstStyle/>
            <a:p>
              <a:pPr defTabSz="932962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sz="1569" b="1" dirty="0">
                  <a:solidFill>
                    <a:srgbClr val="000000"/>
                  </a:solidFill>
                </a:rPr>
                <a:t>Title</a:t>
              </a:r>
            </a:p>
            <a:p>
              <a:pPr defTabSz="932962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sz="1569" dirty="0">
                  <a:solidFill>
                    <a:srgbClr val="808080"/>
                  </a:solidFill>
                </a:rPr>
                <a:t>Unit of measure</a:t>
              </a:r>
            </a:p>
          </p:txBody>
        </p:sp>
      </p:grpSp>
      <p:sp>
        <p:nvSpPr>
          <p:cNvPr id="23" name="Line 16"/>
          <p:cNvSpPr>
            <a:spLocks noChangeShapeType="1"/>
          </p:cNvSpPr>
          <p:nvPr/>
        </p:nvSpPr>
        <p:spPr bwMode="auto">
          <a:xfrm>
            <a:off x="131612" y="6454684"/>
            <a:ext cx="9632742" cy="0"/>
          </a:xfrm>
          <a:prstGeom prst="line">
            <a:avLst/>
          </a:prstGeom>
          <a:noFill/>
          <a:ln w="9525">
            <a:solidFill>
              <a:schemeClr val="accent5">
                <a:lumMod val="50000"/>
              </a:schemeClr>
            </a:solidFill>
            <a:round/>
            <a:headEnd type="none" w="lg" len="lg"/>
            <a:tailEnd type="none" w="lg" len="lg"/>
          </a:ln>
        </p:spPr>
        <p:txBody>
          <a:bodyPr wrap="none" lIns="90216" tIns="90216" rIns="90216" bIns="90216" anchor="ctr"/>
          <a:lstStyle/>
          <a:p>
            <a:pPr defTabSz="932962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1754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20" name="Line 16"/>
          <p:cNvSpPr>
            <a:spLocks noChangeShapeType="1"/>
          </p:cNvSpPr>
          <p:nvPr/>
        </p:nvSpPr>
        <p:spPr bwMode="auto">
          <a:xfrm>
            <a:off x="139949" y="902198"/>
            <a:ext cx="9626105" cy="0"/>
          </a:xfrm>
          <a:prstGeom prst="line">
            <a:avLst/>
          </a:prstGeom>
          <a:noFill/>
          <a:ln w="28575">
            <a:solidFill>
              <a:schemeClr val="accent5">
                <a:lumMod val="50000"/>
              </a:schemeClr>
            </a:solidFill>
            <a:round/>
            <a:headEnd type="none" w="lg" len="lg"/>
            <a:tailEnd type="none" w="lg" len="lg"/>
          </a:ln>
        </p:spPr>
        <p:txBody>
          <a:bodyPr wrap="none" lIns="90216" tIns="90216" rIns="90216" bIns="90216" anchor="ctr"/>
          <a:lstStyle/>
          <a:p>
            <a:pPr defTabSz="932962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1754" dirty="0">
              <a:solidFill>
                <a:srgbClr val="000000"/>
              </a:solidFill>
              <a:cs typeface="Arial" charset="0"/>
            </a:endParaRPr>
          </a:p>
        </p:txBody>
      </p:sp>
      <p:pic>
        <p:nvPicPr>
          <p:cNvPr id="18" name="navigation8" descr="ujkm,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8859850" y="42452"/>
            <a:ext cx="980948" cy="801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Picture 47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947" y="119001"/>
            <a:ext cx="1107965" cy="7346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784210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79" r:id="rId1"/>
    <p:sldLayoutId id="2147483980" r:id="rId2"/>
    <p:sldLayoutId id="2147483981" r:id="rId3"/>
    <p:sldLayoutId id="2147483982" r:id="rId4"/>
  </p:sldLayoutIdLst>
  <p:hf hdr="0" ftr="0" dt="0"/>
  <p:txStyles>
    <p:titleStyle>
      <a:lvl1pPr algn="l" defTabSz="883312" rtl="0" eaLnBrk="1" fontAlgn="base" hangingPunct="1">
        <a:spcBef>
          <a:spcPct val="0"/>
        </a:spcBef>
        <a:spcAft>
          <a:spcPct val="0"/>
        </a:spcAft>
        <a:tabLst>
          <a:tab pos="352385" algn="l"/>
        </a:tabLst>
        <a:defRPr sz="1846" b="1">
          <a:solidFill>
            <a:schemeClr val="tx2"/>
          </a:solidFill>
          <a:latin typeface="+mj-lt"/>
          <a:ea typeface="+mj-ea"/>
          <a:cs typeface="+mj-cs"/>
        </a:defRPr>
      </a:lvl1pPr>
      <a:lvl2pPr algn="l" defTabSz="883312" rtl="0" eaLnBrk="1" fontAlgn="base" hangingPunct="1">
        <a:spcBef>
          <a:spcPct val="0"/>
        </a:spcBef>
        <a:spcAft>
          <a:spcPct val="0"/>
        </a:spcAft>
        <a:defRPr sz="1846" b="1">
          <a:solidFill>
            <a:schemeClr val="tx2"/>
          </a:solidFill>
          <a:latin typeface="Arial" charset="0"/>
        </a:defRPr>
      </a:lvl2pPr>
      <a:lvl3pPr algn="l" defTabSz="883312" rtl="0" eaLnBrk="1" fontAlgn="base" hangingPunct="1">
        <a:spcBef>
          <a:spcPct val="0"/>
        </a:spcBef>
        <a:spcAft>
          <a:spcPct val="0"/>
        </a:spcAft>
        <a:defRPr sz="1846" b="1">
          <a:solidFill>
            <a:schemeClr val="tx2"/>
          </a:solidFill>
          <a:latin typeface="Arial" charset="0"/>
        </a:defRPr>
      </a:lvl3pPr>
      <a:lvl4pPr algn="l" defTabSz="883312" rtl="0" eaLnBrk="1" fontAlgn="base" hangingPunct="1">
        <a:spcBef>
          <a:spcPct val="0"/>
        </a:spcBef>
        <a:spcAft>
          <a:spcPct val="0"/>
        </a:spcAft>
        <a:defRPr sz="1846" b="1">
          <a:solidFill>
            <a:schemeClr val="tx2"/>
          </a:solidFill>
          <a:latin typeface="Arial" charset="0"/>
        </a:defRPr>
      </a:lvl4pPr>
      <a:lvl5pPr algn="l" defTabSz="883312" rtl="0" eaLnBrk="1" fontAlgn="base" hangingPunct="1">
        <a:spcBef>
          <a:spcPct val="0"/>
        </a:spcBef>
        <a:spcAft>
          <a:spcPct val="0"/>
        </a:spcAft>
        <a:defRPr sz="1846" b="1">
          <a:solidFill>
            <a:schemeClr val="tx2"/>
          </a:solidFill>
          <a:latin typeface="Arial" charset="0"/>
        </a:defRPr>
      </a:lvl5pPr>
      <a:lvl6pPr marL="451053" algn="l" defTabSz="883312" rtl="0" eaLnBrk="1" fontAlgn="base" hangingPunct="1">
        <a:spcBef>
          <a:spcPct val="0"/>
        </a:spcBef>
        <a:spcAft>
          <a:spcPct val="0"/>
        </a:spcAft>
        <a:defRPr sz="1846" b="1">
          <a:solidFill>
            <a:schemeClr val="tx2"/>
          </a:solidFill>
          <a:latin typeface="Arial" charset="0"/>
        </a:defRPr>
      </a:lvl6pPr>
      <a:lvl7pPr marL="902106" algn="l" defTabSz="883312" rtl="0" eaLnBrk="1" fontAlgn="base" hangingPunct="1">
        <a:spcBef>
          <a:spcPct val="0"/>
        </a:spcBef>
        <a:spcAft>
          <a:spcPct val="0"/>
        </a:spcAft>
        <a:defRPr sz="1846" b="1">
          <a:solidFill>
            <a:schemeClr val="tx2"/>
          </a:solidFill>
          <a:latin typeface="Arial" charset="0"/>
        </a:defRPr>
      </a:lvl7pPr>
      <a:lvl8pPr marL="1353160" algn="l" defTabSz="883312" rtl="0" eaLnBrk="1" fontAlgn="base" hangingPunct="1">
        <a:spcBef>
          <a:spcPct val="0"/>
        </a:spcBef>
        <a:spcAft>
          <a:spcPct val="0"/>
        </a:spcAft>
        <a:defRPr sz="1846" b="1">
          <a:solidFill>
            <a:schemeClr val="tx2"/>
          </a:solidFill>
          <a:latin typeface="Arial" charset="0"/>
        </a:defRPr>
      </a:lvl8pPr>
      <a:lvl9pPr marL="1804213" algn="l" defTabSz="883312" rtl="0" eaLnBrk="1" fontAlgn="base" hangingPunct="1">
        <a:spcBef>
          <a:spcPct val="0"/>
        </a:spcBef>
        <a:spcAft>
          <a:spcPct val="0"/>
        </a:spcAft>
        <a:defRPr sz="1846" b="1">
          <a:solidFill>
            <a:schemeClr val="tx2"/>
          </a:solidFill>
          <a:latin typeface="Arial" charset="0"/>
        </a:defRPr>
      </a:lvl9pPr>
    </p:titleStyle>
    <p:bodyStyle>
      <a:lvl1pPr marL="0" indent="0" algn="l" defTabSz="883312" rtl="0" eaLnBrk="1" fontAlgn="base" hangingPunct="1">
        <a:spcBef>
          <a:spcPct val="0"/>
        </a:spcBef>
        <a:spcAft>
          <a:spcPct val="0"/>
        </a:spcAft>
        <a:buClr>
          <a:schemeClr val="tx2"/>
        </a:buClr>
        <a:defRPr sz="1569">
          <a:solidFill>
            <a:schemeClr val="tx1"/>
          </a:solidFill>
          <a:latin typeface="+mn-lt"/>
          <a:ea typeface="+mn-ea"/>
          <a:cs typeface="+mn-cs"/>
        </a:defRPr>
      </a:lvl1pPr>
      <a:lvl2pPr marL="191071" indent="-189505" algn="l" defTabSz="883312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5000"/>
        <a:buFont typeface="Arial" charset="0"/>
        <a:buChar char="▪"/>
        <a:defRPr sz="1569">
          <a:solidFill>
            <a:schemeClr val="tx1"/>
          </a:solidFill>
          <a:latin typeface="+mn-lt"/>
        </a:defRPr>
      </a:lvl2pPr>
      <a:lvl3pPr marL="451053" indent="-258416" algn="l" defTabSz="883312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0000"/>
        <a:buFont typeface="Arial" charset="0"/>
        <a:buChar char="–"/>
        <a:defRPr sz="1569">
          <a:solidFill>
            <a:schemeClr val="tx1"/>
          </a:solidFill>
          <a:latin typeface="+mn-lt"/>
        </a:defRPr>
      </a:lvl3pPr>
      <a:lvl4pPr marL="606103" indent="-153484" algn="l" defTabSz="883312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0000"/>
        <a:buFont typeface="Arial" charset="0"/>
        <a:buChar char="▫"/>
        <a:defRPr sz="1569">
          <a:solidFill>
            <a:schemeClr val="tx1"/>
          </a:solidFill>
          <a:latin typeface="+mn-lt"/>
        </a:defRPr>
      </a:lvl4pPr>
      <a:lvl5pPr marL="739728" indent="-128425" algn="l" defTabSz="883312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569">
          <a:solidFill>
            <a:schemeClr val="tx1"/>
          </a:solidFill>
          <a:latin typeface="+mn-lt"/>
        </a:defRPr>
      </a:lvl5pPr>
      <a:lvl6pPr marL="739728" indent="-128425" algn="l" defTabSz="883312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569">
          <a:solidFill>
            <a:schemeClr val="tx1"/>
          </a:solidFill>
          <a:latin typeface="+mn-lt"/>
        </a:defRPr>
      </a:lvl6pPr>
      <a:lvl7pPr marL="739728" indent="-128425" algn="l" defTabSz="883312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569">
          <a:solidFill>
            <a:schemeClr val="tx1"/>
          </a:solidFill>
          <a:latin typeface="+mn-lt"/>
        </a:defRPr>
      </a:lvl7pPr>
      <a:lvl8pPr marL="739728" indent="-128425" algn="l" defTabSz="883312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569">
          <a:solidFill>
            <a:schemeClr val="tx1"/>
          </a:solidFill>
          <a:latin typeface="+mn-lt"/>
        </a:defRPr>
      </a:lvl8pPr>
      <a:lvl9pPr marL="739728" indent="-128425" algn="l" defTabSz="883312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569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02106" rtl="0" eaLnBrk="1" latinLnBrk="0" hangingPunct="1">
        <a:defRPr sz="1754" kern="1200">
          <a:solidFill>
            <a:schemeClr val="tx1"/>
          </a:solidFill>
          <a:latin typeface="+mn-lt"/>
          <a:ea typeface="+mn-ea"/>
          <a:cs typeface="+mn-cs"/>
        </a:defRPr>
      </a:lvl1pPr>
      <a:lvl2pPr marL="451053" algn="l" defTabSz="902106" rtl="0" eaLnBrk="1" latinLnBrk="0" hangingPunct="1">
        <a:defRPr sz="1754" kern="1200">
          <a:solidFill>
            <a:schemeClr val="tx1"/>
          </a:solidFill>
          <a:latin typeface="+mn-lt"/>
          <a:ea typeface="+mn-ea"/>
          <a:cs typeface="+mn-cs"/>
        </a:defRPr>
      </a:lvl2pPr>
      <a:lvl3pPr marL="902106" algn="l" defTabSz="902106" rtl="0" eaLnBrk="1" latinLnBrk="0" hangingPunct="1">
        <a:defRPr sz="1754" kern="1200">
          <a:solidFill>
            <a:schemeClr val="tx1"/>
          </a:solidFill>
          <a:latin typeface="+mn-lt"/>
          <a:ea typeface="+mn-ea"/>
          <a:cs typeface="+mn-cs"/>
        </a:defRPr>
      </a:lvl3pPr>
      <a:lvl4pPr marL="1353160" algn="l" defTabSz="902106" rtl="0" eaLnBrk="1" latinLnBrk="0" hangingPunct="1">
        <a:defRPr sz="1754" kern="1200">
          <a:solidFill>
            <a:schemeClr val="tx1"/>
          </a:solidFill>
          <a:latin typeface="+mn-lt"/>
          <a:ea typeface="+mn-ea"/>
          <a:cs typeface="+mn-cs"/>
        </a:defRPr>
      </a:lvl4pPr>
      <a:lvl5pPr marL="1804213" algn="l" defTabSz="902106" rtl="0" eaLnBrk="1" latinLnBrk="0" hangingPunct="1">
        <a:defRPr sz="1754" kern="1200">
          <a:solidFill>
            <a:schemeClr val="tx1"/>
          </a:solidFill>
          <a:latin typeface="+mn-lt"/>
          <a:ea typeface="+mn-ea"/>
          <a:cs typeface="+mn-cs"/>
        </a:defRPr>
      </a:lvl5pPr>
      <a:lvl6pPr marL="2255266" algn="l" defTabSz="902106" rtl="0" eaLnBrk="1" latinLnBrk="0" hangingPunct="1">
        <a:defRPr sz="1754" kern="1200">
          <a:solidFill>
            <a:schemeClr val="tx1"/>
          </a:solidFill>
          <a:latin typeface="+mn-lt"/>
          <a:ea typeface="+mn-ea"/>
          <a:cs typeface="+mn-cs"/>
        </a:defRPr>
      </a:lvl6pPr>
      <a:lvl7pPr marL="2706319" algn="l" defTabSz="902106" rtl="0" eaLnBrk="1" latinLnBrk="0" hangingPunct="1">
        <a:defRPr sz="1754" kern="1200">
          <a:solidFill>
            <a:schemeClr val="tx1"/>
          </a:solidFill>
          <a:latin typeface="+mn-lt"/>
          <a:ea typeface="+mn-ea"/>
          <a:cs typeface="+mn-cs"/>
        </a:defRPr>
      </a:lvl7pPr>
      <a:lvl8pPr marL="3157372" algn="l" defTabSz="902106" rtl="0" eaLnBrk="1" latinLnBrk="0" hangingPunct="1">
        <a:defRPr sz="1754" kern="1200">
          <a:solidFill>
            <a:schemeClr val="tx1"/>
          </a:solidFill>
          <a:latin typeface="+mn-lt"/>
          <a:ea typeface="+mn-ea"/>
          <a:cs typeface="+mn-cs"/>
        </a:defRPr>
      </a:lvl8pPr>
      <a:lvl9pPr marL="3608426" algn="l" defTabSz="902106" rtl="0" eaLnBrk="1" latinLnBrk="0" hangingPunct="1">
        <a:defRPr sz="175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>
            <p:custDataLst>
              <p:tags r:id="rId7"/>
            </p:custDataLst>
          </p:nvPr>
        </p:nvGraphicFramePr>
        <p:xfrm>
          <a:off x="0" y="0"/>
          <a:ext cx="175483" cy="1619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24" name="think-cell Slide" r:id="rId8" imgW="270" imgH="270" progId="TCLayout.ActiveDocument.1">
                  <p:embed/>
                </p:oleObj>
              </mc:Choice>
              <mc:Fallback>
                <p:oleObj name="think-cell Slide" r:id="rId8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0" y="0"/>
                        <a:ext cx="175483" cy="16197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4" name="Working Draft" hidden="1"/>
          <p:cNvSpPr txBox="1">
            <a:spLocks noChangeArrowheads="1"/>
          </p:cNvSpPr>
          <p:nvPr/>
        </p:nvSpPr>
        <p:spPr bwMode="auto">
          <a:xfrm rot="5400000">
            <a:off x="8740350" y="1980016"/>
            <a:ext cx="2176878" cy="941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932962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12" dirty="0">
                <a:solidFill>
                  <a:srgbClr val="000000"/>
                </a:solidFill>
              </a:rPr>
              <a:t>Last Modified 12.30.2014 4:54 PM Russia TZ 2 Standard Time</a:t>
            </a:r>
            <a:endParaRPr lang="ru-RU" sz="1632" dirty="0">
              <a:solidFill>
                <a:srgbClr val="000000"/>
              </a:solidFill>
            </a:endParaRPr>
          </a:p>
        </p:txBody>
      </p:sp>
      <p:sp>
        <p:nvSpPr>
          <p:cNvPr id="1035" name="Printed" hidden="1"/>
          <p:cNvSpPr txBox="1">
            <a:spLocks noChangeArrowheads="1"/>
          </p:cNvSpPr>
          <p:nvPr/>
        </p:nvSpPr>
        <p:spPr bwMode="auto">
          <a:xfrm rot="5400000">
            <a:off x="8870994" y="4197996"/>
            <a:ext cx="1915589" cy="941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932962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12" dirty="0">
                <a:solidFill>
                  <a:srgbClr val="000000"/>
                </a:solidFill>
              </a:rPr>
              <a:t>Printed 12.5.2014 2:43 AM Russia TZ 2 Standard Time</a:t>
            </a:r>
            <a:endParaRPr lang="ru-RU" sz="1632" dirty="0">
              <a:solidFill>
                <a:srgbClr val="000000"/>
              </a:solidFill>
            </a:endParaRPr>
          </a:p>
        </p:txBody>
      </p:sp>
      <p:sp>
        <p:nvSpPr>
          <p:cNvPr id="1036" name="Rectangle 28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605668" y="1990667"/>
            <a:ext cx="4755582" cy="125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 dirty="0"/>
          </a:p>
        </p:txBody>
      </p:sp>
      <p:sp>
        <p:nvSpPr>
          <p:cNvPr id="19" name="Title Placeholder 2"/>
          <p:cNvSpPr>
            <a:spLocks noGrp="1" noChangeArrowheads="1"/>
          </p:cNvSpPr>
          <p:nvPr>
            <p:ph type="title"/>
          </p:nvPr>
        </p:nvSpPr>
        <p:spPr bwMode="auto">
          <a:xfrm>
            <a:off x="1361746" y="337150"/>
            <a:ext cx="7385392" cy="2983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/>
              <a:t>Click to edit Master title style</a:t>
            </a:r>
            <a:endParaRPr lang="ru-RU" dirty="0"/>
          </a:p>
        </p:txBody>
      </p:sp>
      <p:sp>
        <p:nvSpPr>
          <p:cNvPr id="10" name="McK 1. On-page tracker" hidden="1"/>
          <p:cNvSpPr>
            <a:spLocks noChangeArrowheads="1"/>
          </p:cNvSpPr>
          <p:nvPr/>
        </p:nvSpPr>
        <p:spPr bwMode="auto">
          <a:xfrm>
            <a:off x="1361746" y="27536"/>
            <a:ext cx="876843" cy="2197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defTabSz="932962" fontAlgn="base">
              <a:spcBef>
                <a:spcPct val="0"/>
              </a:spcBef>
              <a:spcAft>
                <a:spcPct val="0"/>
              </a:spcAft>
            </a:pPr>
            <a:r>
              <a:rPr lang="ru-RU" sz="1428" dirty="0">
                <a:solidFill>
                  <a:srgbClr val="808080"/>
                </a:solidFill>
              </a:rPr>
              <a:t>TRACKER</a:t>
            </a:r>
          </a:p>
        </p:txBody>
      </p:sp>
      <p:sp>
        <p:nvSpPr>
          <p:cNvPr id="11" name="McK 3. Unit of measure" hidden="1"/>
          <p:cNvSpPr txBox="1">
            <a:spLocks noChangeArrowheads="1"/>
          </p:cNvSpPr>
          <p:nvPr/>
        </p:nvSpPr>
        <p:spPr bwMode="auto">
          <a:xfrm>
            <a:off x="131612" y="946660"/>
            <a:ext cx="9526956" cy="2562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defTabSz="895350">
              <a:defRPr sz="2400">
                <a:solidFill>
                  <a:schemeClr val="tx1"/>
                </a:solidFill>
                <a:latin typeface="Arial" charset="0"/>
              </a:defRPr>
            </a:lvl1pPr>
            <a:lvl2pPr marL="447675" defTabSz="8953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895350" defTabSz="89535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344613" defTabSz="895350">
              <a:defRPr sz="2400">
                <a:solidFill>
                  <a:schemeClr val="tx1"/>
                </a:solidFill>
                <a:latin typeface="Arial" charset="0"/>
              </a:defRPr>
            </a:lvl4pPr>
            <a:lvl5pPr marL="1792288" defTabSz="89535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2494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7066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1638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6210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32" dirty="0">
                <a:solidFill>
                  <a:srgbClr val="808080"/>
                </a:solidFill>
              </a:rPr>
              <a:t>Unit of measure</a:t>
            </a:r>
          </a:p>
        </p:txBody>
      </p:sp>
      <p:sp>
        <p:nvSpPr>
          <p:cNvPr id="13" name="McK 4. Footnote" hidden="1"/>
          <p:cNvSpPr txBox="1">
            <a:spLocks noChangeArrowheads="1"/>
          </p:cNvSpPr>
          <p:nvPr/>
        </p:nvSpPr>
        <p:spPr bwMode="auto">
          <a:xfrm>
            <a:off x="131613" y="6261112"/>
            <a:ext cx="9449744" cy="1601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b">
            <a:spAutoFit/>
          </a:bodyPr>
          <a:lstStyle>
            <a:lvl1pPr marL="104775" indent="-104775" defTabSz="895350">
              <a:defRPr sz="2400">
                <a:solidFill>
                  <a:schemeClr val="tx1"/>
                </a:solidFill>
                <a:latin typeface="Arial" charset="0"/>
              </a:defRPr>
            </a:lvl1pPr>
            <a:lvl2pPr marL="1031875" defTabSz="8953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217613" defTabSz="89535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404938" defTabSz="895350">
              <a:defRPr sz="2400">
                <a:solidFill>
                  <a:schemeClr val="tx1"/>
                </a:solidFill>
                <a:latin typeface="Arial" charset="0"/>
              </a:defRPr>
            </a:lvl4pPr>
            <a:lvl5pPr marL="1792288" defTabSz="89535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2494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7066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1638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6210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020" dirty="0">
                <a:solidFill>
                  <a:srgbClr val="000000"/>
                </a:solidFill>
                <a:latin typeface="Arial"/>
              </a:rPr>
              <a:t>1 Сноска</a:t>
            </a:r>
          </a:p>
        </p:txBody>
      </p:sp>
      <p:sp>
        <p:nvSpPr>
          <p:cNvPr id="14" name="McK 5. Source" hidden="1"/>
          <p:cNvSpPr>
            <a:spLocks noChangeArrowheads="1"/>
          </p:cNvSpPr>
          <p:nvPr/>
        </p:nvSpPr>
        <p:spPr bwMode="auto">
          <a:xfrm>
            <a:off x="131613" y="6578595"/>
            <a:ext cx="7586117" cy="1601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t" anchorCtr="0">
            <a:spAutoFit/>
          </a:bodyPr>
          <a:lstStyle/>
          <a:p>
            <a:pPr marL="621975" indent="-621975" defTabSz="913526" fontAlgn="base">
              <a:spcBef>
                <a:spcPct val="0"/>
              </a:spcBef>
              <a:spcAft>
                <a:spcPct val="0"/>
              </a:spcAft>
              <a:tabLst>
                <a:tab pos="625214" algn="l"/>
              </a:tabLst>
            </a:pPr>
            <a:r>
              <a:rPr lang="ru-RU" sz="1020" dirty="0">
                <a:solidFill>
                  <a:srgbClr val="000000"/>
                </a:solidFill>
              </a:rPr>
              <a:t>ИСТОЧНИК: источник</a:t>
            </a:r>
          </a:p>
        </p:txBody>
      </p:sp>
      <p:grpSp>
        <p:nvGrpSpPr>
          <p:cNvPr id="15" name="ACET" hidden="1"/>
          <p:cNvGrpSpPr>
            <a:grpSpLocks/>
          </p:cNvGrpSpPr>
          <p:nvPr/>
        </p:nvGrpSpPr>
        <p:grpSpPr bwMode="auto">
          <a:xfrm>
            <a:off x="1605668" y="1137061"/>
            <a:ext cx="4713466" cy="531276"/>
            <a:chOff x="915" y="702"/>
            <a:chExt cx="2686" cy="328"/>
          </a:xfrm>
        </p:grpSpPr>
        <p:cxnSp>
          <p:nvCxnSpPr>
            <p:cNvPr id="16" name="AutoShape 249"/>
            <p:cNvCxnSpPr>
              <a:cxnSpLocks noChangeShapeType="1"/>
              <a:stCxn id="17" idx="4"/>
              <a:endCxn id="17" idx="6"/>
            </p:cNvCxnSpPr>
            <p:nvPr/>
          </p:nvCxnSpPr>
          <p:spPr bwMode="auto">
            <a:xfrm>
              <a:off x="915" y="1030"/>
              <a:ext cx="2686" cy="0"/>
            </a:xfrm>
            <a:prstGeom prst="straightConnector1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7" name="AutoShape 250"/>
            <p:cNvSpPr>
              <a:spLocks noChangeArrowheads="1"/>
            </p:cNvSpPr>
            <p:nvPr/>
          </p:nvSpPr>
          <p:spPr bwMode="auto">
            <a:xfrm>
              <a:off x="915" y="702"/>
              <a:ext cx="2686" cy="328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18288" anchor="b">
              <a:spAutoFit/>
            </a:bodyPr>
            <a:lstStyle/>
            <a:p>
              <a:pPr defTabSz="932962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sz="1632" b="1" dirty="0">
                  <a:solidFill>
                    <a:srgbClr val="000000"/>
                  </a:solidFill>
                </a:rPr>
                <a:t>Title</a:t>
              </a:r>
            </a:p>
            <a:p>
              <a:pPr defTabSz="932962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sz="1632" dirty="0">
                  <a:solidFill>
                    <a:srgbClr val="808080"/>
                  </a:solidFill>
                </a:rPr>
                <a:t>Unit of measure</a:t>
              </a:r>
            </a:p>
          </p:txBody>
        </p:sp>
      </p:grpSp>
      <p:sp>
        <p:nvSpPr>
          <p:cNvPr id="23" name="Line 16"/>
          <p:cNvSpPr>
            <a:spLocks noChangeShapeType="1"/>
          </p:cNvSpPr>
          <p:nvPr/>
        </p:nvSpPr>
        <p:spPr bwMode="auto">
          <a:xfrm>
            <a:off x="131612" y="6454684"/>
            <a:ext cx="9632742" cy="0"/>
          </a:xfrm>
          <a:prstGeom prst="line">
            <a:avLst/>
          </a:prstGeom>
          <a:noFill/>
          <a:ln w="9525">
            <a:solidFill>
              <a:schemeClr val="accent5">
                <a:lumMod val="50000"/>
              </a:schemeClr>
            </a:solidFill>
            <a:round/>
            <a:headEnd type="none" w="lg" len="lg"/>
            <a:tailEnd type="none" w="lg" len="lg"/>
          </a:ln>
        </p:spPr>
        <p:txBody>
          <a:bodyPr wrap="none" tIns="93297" bIns="93297" anchor="ctr"/>
          <a:lstStyle/>
          <a:p>
            <a:pPr defTabSz="932962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1837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20" name="Line 16"/>
          <p:cNvSpPr>
            <a:spLocks noChangeShapeType="1"/>
          </p:cNvSpPr>
          <p:nvPr/>
        </p:nvSpPr>
        <p:spPr bwMode="auto">
          <a:xfrm>
            <a:off x="139948" y="902198"/>
            <a:ext cx="9626105" cy="0"/>
          </a:xfrm>
          <a:prstGeom prst="line">
            <a:avLst/>
          </a:prstGeom>
          <a:noFill/>
          <a:ln w="28575">
            <a:solidFill>
              <a:schemeClr val="accent5">
                <a:lumMod val="50000"/>
              </a:schemeClr>
            </a:solidFill>
            <a:round/>
            <a:headEnd type="none" w="lg" len="lg"/>
            <a:tailEnd type="none" w="lg" len="lg"/>
          </a:ln>
        </p:spPr>
        <p:txBody>
          <a:bodyPr wrap="none" tIns="93297" bIns="93297" anchor="ctr"/>
          <a:lstStyle/>
          <a:p>
            <a:pPr defTabSz="932962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1837" dirty="0">
              <a:solidFill>
                <a:srgbClr val="000000"/>
              </a:solidFill>
              <a:cs typeface="Arial" charset="0"/>
            </a:endParaRPr>
          </a:p>
        </p:txBody>
      </p:sp>
      <p:pic>
        <p:nvPicPr>
          <p:cNvPr id="18" name="navigation8" descr="ujkm,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8859850" y="42452"/>
            <a:ext cx="980948" cy="801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Picture 47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947" y="119001"/>
            <a:ext cx="1107965" cy="7346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31951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84" r:id="rId1"/>
    <p:sldLayoutId id="2147483985" r:id="rId2"/>
    <p:sldLayoutId id="2147483986" r:id="rId3"/>
    <p:sldLayoutId id="2147483987" r:id="rId4"/>
  </p:sldLayoutIdLst>
  <p:hf hdr="0" ftr="0" dt="0"/>
  <p:txStyles>
    <p:titleStyle>
      <a:lvl1pPr algn="l" defTabSz="913526" rtl="0" eaLnBrk="1" fontAlgn="base" hangingPunct="1">
        <a:spcBef>
          <a:spcPct val="0"/>
        </a:spcBef>
        <a:spcAft>
          <a:spcPct val="0"/>
        </a:spcAft>
        <a:tabLst>
          <a:tab pos="364439" algn="l"/>
        </a:tabLst>
        <a:defRPr sz="1939" b="1">
          <a:solidFill>
            <a:schemeClr val="tx2"/>
          </a:solidFill>
          <a:latin typeface="+mj-lt"/>
          <a:ea typeface="+mj-ea"/>
          <a:cs typeface="+mj-cs"/>
        </a:defRPr>
      </a:lvl1pPr>
      <a:lvl2pPr algn="l" defTabSz="913526" rtl="0" eaLnBrk="1" fontAlgn="base" hangingPunct="1">
        <a:spcBef>
          <a:spcPct val="0"/>
        </a:spcBef>
        <a:spcAft>
          <a:spcPct val="0"/>
        </a:spcAft>
        <a:defRPr sz="1939" b="1">
          <a:solidFill>
            <a:schemeClr val="tx2"/>
          </a:solidFill>
          <a:latin typeface="Arial" charset="0"/>
        </a:defRPr>
      </a:lvl2pPr>
      <a:lvl3pPr algn="l" defTabSz="913526" rtl="0" eaLnBrk="1" fontAlgn="base" hangingPunct="1">
        <a:spcBef>
          <a:spcPct val="0"/>
        </a:spcBef>
        <a:spcAft>
          <a:spcPct val="0"/>
        </a:spcAft>
        <a:defRPr sz="1939" b="1">
          <a:solidFill>
            <a:schemeClr val="tx2"/>
          </a:solidFill>
          <a:latin typeface="Arial" charset="0"/>
        </a:defRPr>
      </a:lvl3pPr>
      <a:lvl4pPr algn="l" defTabSz="913526" rtl="0" eaLnBrk="1" fontAlgn="base" hangingPunct="1">
        <a:spcBef>
          <a:spcPct val="0"/>
        </a:spcBef>
        <a:spcAft>
          <a:spcPct val="0"/>
        </a:spcAft>
        <a:defRPr sz="1939" b="1">
          <a:solidFill>
            <a:schemeClr val="tx2"/>
          </a:solidFill>
          <a:latin typeface="Arial" charset="0"/>
        </a:defRPr>
      </a:lvl4pPr>
      <a:lvl5pPr algn="l" defTabSz="913526" rtl="0" eaLnBrk="1" fontAlgn="base" hangingPunct="1">
        <a:spcBef>
          <a:spcPct val="0"/>
        </a:spcBef>
        <a:spcAft>
          <a:spcPct val="0"/>
        </a:spcAft>
        <a:defRPr sz="1939" b="1">
          <a:solidFill>
            <a:schemeClr val="tx2"/>
          </a:solidFill>
          <a:latin typeface="Arial" charset="0"/>
        </a:defRPr>
      </a:lvl5pPr>
      <a:lvl6pPr marL="466481" algn="l" defTabSz="913526" rtl="0" eaLnBrk="1" fontAlgn="base" hangingPunct="1">
        <a:spcBef>
          <a:spcPct val="0"/>
        </a:spcBef>
        <a:spcAft>
          <a:spcPct val="0"/>
        </a:spcAft>
        <a:defRPr sz="1939" b="1">
          <a:solidFill>
            <a:schemeClr val="tx2"/>
          </a:solidFill>
          <a:latin typeface="Arial" charset="0"/>
        </a:defRPr>
      </a:lvl6pPr>
      <a:lvl7pPr marL="932962" algn="l" defTabSz="913526" rtl="0" eaLnBrk="1" fontAlgn="base" hangingPunct="1">
        <a:spcBef>
          <a:spcPct val="0"/>
        </a:spcBef>
        <a:spcAft>
          <a:spcPct val="0"/>
        </a:spcAft>
        <a:defRPr sz="1939" b="1">
          <a:solidFill>
            <a:schemeClr val="tx2"/>
          </a:solidFill>
          <a:latin typeface="Arial" charset="0"/>
        </a:defRPr>
      </a:lvl7pPr>
      <a:lvl8pPr marL="1399443" algn="l" defTabSz="913526" rtl="0" eaLnBrk="1" fontAlgn="base" hangingPunct="1">
        <a:spcBef>
          <a:spcPct val="0"/>
        </a:spcBef>
        <a:spcAft>
          <a:spcPct val="0"/>
        </a:spcAft>
        <a:defRPr sz="1939" b="1">
          <a:solidFill>
            <a:schemeClr val="tx2"/>
          </a:solidFill>
          <a:latin typeface="Arial" charset="0"/>
        </a:defRPr>
      </a:lvl8pPr>
      <a:lvl9pPr marL="1865925" algn="l" defTabSz="913526" rtl="0" eaLnBrk="1" fontAlgn="base" hangingPunct="1">
        <a:spcBef>
          <a:spcPct val="0"/>
        </a:spcBef>
        <a:spcAft>
          <a:spcPct val="0"/>
        </a:spcAft>
        <a:defRPr sz="1939" b="1">
          <a:solidFill>
            <a:schemeClr val="tx2"/>
          </a:solidFill>
          <a:latin typeface="Arial" charset="0"/>
        </a:defRPr>
      </a:lvl9pPr>
    </p:titleStyle>
    <p:bodyStyle>
      <a:lvl1pPr marL="0" indent="0" algn="l" defTabSz="913526" rtl="0" eaLnBrk="1" fontAlgn="base" hangingPunct="1">
        <a:spcBef>
          <a:spcPct val="0"/>
        </a:spcBef>
        <a:spcAft>
          <a:spcPct val="0"/>
        </a:spcAft>
        <a:buClr>
          <a:schemeClr val="tx2"/>
        </a:buClr>
        <a:defRPr sz="1632">
          <a:solidFill>
            <a:schemeClr val="tx1"/>
          </a:solidFill>
          <a:latin typeface="+mn-lt"/>
          <a:ea typeface="+mn-ea"/>
          <a:cs typeface="+mn-cs"/>
        </a:defRPr>
      </a:lvl1pPr>
      <a:lvl2pPr marL="197607" indent="-195987" algn="l" defTabSz="913526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5000"/>
        <a:buFont typeface="Arial" charset="0"/>
        <a:buChar char="▪"/>
        <a:defRPr sz="1632">
          <a:solidFill>
            <a:schemeClr val="tx1"/>
          </a:solidFill>
          <a:latin typeface="+mn-lt"/>
        </a:defRPr>
      </a:lvl2pPr>
      <a:lvl3pPr marL="466481" indent="-267255" algn="l" defTabSz="913526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0000"/>
        <a:buFont typeface="Arial" charset="0"/>
        <a:buChar char="–"/>
        <a:defRPr sz="1632">
          <a:solidFill>
            <a:schemeClr val="tx1"/>
          </a:solidFill>
          <a:latin typeface="+mn-lt"/>
        </a:defRPr>
      </a:lvl3pPr>
      <a:lvl4pPr marL="626835" indent="-158733" algn="l" defTabSz="913526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0000"/>
        <a:buFont typeface="Arial" charset="0"/>
        <a:buChar char="▫"/>
        <a:defRPr sz="1632">
          <a:solidFill>
            <a:schemeClr val="tx1"/>
          </a:solidFill>
          <a:latin typeface="+mn-lt"/>
        </a:defRPr>
      </a:lvl4pPr>
      <a:lvl5pPr marL="765029" indent="-132818" algn="l" defTabSz="913526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32">
          <a:solidFill>
            <a:schemeClr val="tx1"/>
          </a:solidFill>
          <a:latin typeface="+mn-lt"/>
        </a:defRPr>
      </a:lvl5pPr>
      <a:lvl6pPr marL="765029" indent="-132818" algn="l" defTabSz="913526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32">
          <a:solidFill>
            <a:schemeClr val="tx1"/>
          </a:solidFill>
          <a:latin typeface="+mn-lt"/>
        </a:defRPr>
      </a:lvl6pPr>
      <a:lvl7pPr marL="765029" indent="-132818" algn="l" defTabSz="913526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32">
          <a:solidFill>
            <a:schemeClr val="tx1"/>
          </a:solidFill>
          <a:latin typeface="+mn-lt"/>
        </a:defRPr>
      </a:lvl7pPr>
      <a:lvl8pPr marL="765029" indent="-132818" algn="l" defTabSz="913526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32">
          <a:solidFill>
            <a:schemeClr val="tx1"/>
          </a:solidFill>
          <a:latin typeface="+mn-lt"/>
        </a:defRPr>
      </a:lvl8pPr>
      <a:lvl9pPr marL="765029" indent="-132818" algn="l" defTabSz="913526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32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32962" rtl="0" eaLnBrk="1" latinLnBrk="0" hangingPunct="1">
        <a:defRPr sz="1837" kern="1200">
          <a:solidFill>
            <a:schemeClr val="tx1"/>
          </a:solidFill>
          <a:latin typeface="+mn-lt"/>
          <a:ea typeface="+mn-ea"/>
          <a:cs typeface="+mn-cs"/>
        </a:defRPr>
      </a:lvl1pPr>
      <a:lvl2pPr marL="466481" algn="l" defTabSz="932962" rtl="0" eaLnBrk="1" latinLnBrk="0" hangingPunct="1">
        <a:defRPr sz="1837" kern="1200">
          <a:solidFill>
            <a:schemeClr val="tx1"/>
          </a:solidFill>
          <a:latin typeface="+mn-lt"/>
          <a:ea typeface="+mn-ea"/>
          <a:cs typeface="+mn-cs"/>
        </a:defRPr>
      </a:lvl2pPr>
      <a:lvl3pPr marL="932962" algn="l" defTabSz="932962" rtl="0" eaLnBrk="1" latinLnBrk="0" hangingPunct="1">
        <a:defRPr sz="1837" kern="1200">
          <a:solidFill>
            <a:schemeClr val="tx1"/>
          </a:solidFill>
          <a:latin typeface="+mn-lt"/>
          <a:ea typeface="+mn-ea"/>
          <a:cs typeface="+mn-cs"/>
        </a:defRPr>
      </a:lvl3pPr>
      <a:lvl4pPr marL="1399443" algn="l" defTabSz="932962" rtl="0" eaLnBrk="1" latinLnBrk="0" hangingPunct="1">
        <a:defRPr sz="1837" kern="1200">
          <a:solidFill>
            <a:schemeClr val="tx1"/>
          </a:solidFill>
          <a:latin typeface="+mn-lt"/>
          <a:ea typeface="+mn-ea"/>
          <a:cs typeface="+mn-cs"/>
        </a:defRPr>
      </a:lvl4pPr>
      <a:lvl5pPr marL="1865925" algn="l" defTabSz="932962" rtl="0" eaLnBrk="1" latinLnBrk="0" hangingPunct="1">
        <a:defRPr sz="1837" kern="1200">
          <a:solidFill>
            <a:schemeClr val="tx1"/>
          </a:solidFill>
          <a:latin typeface="+mn-lt"/>
          <a:ea typeface="+mn-ea"/>
          <a:cs typeface="+mn-cs"/>
        </a:defRPr>
      </a:lvl5pPr>
      <a:lvl6pPr marL="2332406" algn="l" defTabSz="932962" rtl="0" eaLnBrk="1" latinLnBrk="0" hangingPunct="1">
        <a:defRPr sz="1837" kern="1200">
          <a:solidFill>
            <a:schemeClr val="tx1"/>
          </a:solidFill>
          <a:latin typeface="+mn-lt"/>
          <a:ea typeface="+mn-ea"/>
          <a:cs typeface="+mn-cs"/>
        </a:defRPr>
      </a:lvl6pPr>
      <a:lvl7pPr marL="2798887" algn="l" defTabSz="932962" rtl="0" eaLnBrk="1" latinLnBrk="0" hangingPunct="1">
        <a:defRPr sz="1837" kern="1200">
          <a:solidFill>
            <a:schemeClr val="tx1"/>
          </a:solidFill>
          <a:latin typeface="+mn-lt"/>
          <a:ea typeface="+mn-ea"/>
          <a:cs typeface="+mn-cs"/>
        </a:defRPr>
      </a:lvl7pPr>
      <a:lvl8pPr marL="3265368" algn="l" defTabSz="932962" rtl="0" eaLnBrk="1" latinLnBrk="0" hangingPunct="1">
        <a:defRPr sz="1837" kern="1200">
          <a:solidFill>
            <a:schemeClr val="tx1"/>
          </a:solidFill>
          <a:latin typeface="+mn-lt"/>
          <a:ea typeface="+mn-ea"/>
          <a:cs typeface="+mn-cs"/>
        </a:defRPr>
      </a:lvl8pPr>
      <a:lvl9pPr marL="3731849" algn="l" defTabSz="932962" rtl="0" eaLnBrk="1" latinLnBrk="0" hangingPunct="1">
        <a:defRPr sz="183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>
            <p:custDataLst>
              <p:tags r:id="rId7"/>
            </p:custDataLst>
          </p:nvPr>
        </p:nvGraphicFramePr>
        <p:xfrm>
          <a:off x="1" y="0"/>
          <a:ext cx="175483" cy="1619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372" name="think-cell Slide" r:id="rId8" imgW="270" imgH="270" progId="TCLayout.ActiveDocument.1">
                  <p:embed/>
                </p:oleObj>
              </mc:Choice>
              <mc:Fallback>
                <p:oleObj name="think-cell Slide" r:id="rId8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" y="0"/>
                        <a:ext cx="175483" cy="16197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4" name="Working Draft" hidden="1"/>
          <p:cNvSpPr txBox="1">
            <a:spLocks noChangeArrowheads="1"/>
          </p:cNvSpPr>
          <p:nvPr/>
        </p:nvSpPr>
        <p:spPr bwMode="auto">
          <a:xfrm rot="5400000">
            <a:off x="8867791" y="1985404"/>
            <a:ext cx="1922001" cy="834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932962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542" dirty="0">
                <a:solidFill>
                  <a:srgbClr val="000000"/>
                </a:solidFill>
              </a:rPr>
              <a:t>Last Modified 12.30.2014 4:54 PM Russia TZ 2 Standard Time</a:t>
            </a:r>
            <a:endParaRPr lang="ru-RU" sz="1446" dirty="0">
              <a:solidFill>
                <a:srgbClr val="000000"/>
              </a:solidFill>
            </a:endParaRPr>
          </a:p>
        </p:txBody>
      </p:sp>
      <p:sp>
        <p:nvSpPr>
          <p:cNvPr id="1035" name="Printed" hidden="1"/>
          <p:cNvSpPr txBox="1">
            <a:spLocks noChangeArrowheads="1"/>
          </p:cNvSpPr>
          <p:nvPr/>
        </p:nvSpPr>
        <p:spPr bwMode="auto">
          <a:xfrm rot="5400000">
            <a:off x="8984008" y="4203384"/>
            <a:ext cx="1689565" cy="834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932962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542" dirty="0">
                <a:solidFill>
                  <a:srgbClr val="000000"/>
                </a:solidFill>
              </a:rPr>
              <a:t>Printed 12.5.2014 2:43 AM Russia TZ 2 Standard Time</a:t>
            </a:r>
            <a:endParaRPr lang="ru-RU" sz="1446" dirty="0">
              <a:solidFill>
                <a:srgbClr val="000000"/>
              </a:solidFill>
            </a:endParaRPr>
          </a:p>
        </p:txBody>
      </p:sp>
      <p:sp>
        <p:nvSpPr>
          <p:cNvPr id="1036" name="Rectangle 28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605670" y="1990668"/>
            <a:ext cx="4755582" cy="1182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 dirty="0"/>
          </a:p>
        </p:txBody>
      </p:sp>
      <p:sp>
        <p:nvSpPr>
          <p:cNvPr id="19" name="Title Placeholder 2"/>
          <p:cNvSpPr>
            <a:spLocks noGrp="1" noChangeArrowheads="1"/>
          </p:cNvSpPr>
          <p:nvPr>
            <p:ph type="title"/>
          </p:nvPr>
        </p:nvSpPr>
        <p:spPr bwMode="auto">
          <a:xfrm>
            <a:off x="1361747" y="347193"/>
            <a:ext cx="7385392" cy="2782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/>
              <a:t>Click to edit Master title style</a:t>
            </a:r>
            <a:endParaRPr lang="ru-RU" dirty="0"/>
          </a:p>
        </p:txBody>
      </p:sp>
      <p:sp>
        <p:nvSpPr>
          <p:cNvPr id="10" name="McK 1. On-page tracker" hidden="1"/>
          <p:cNvSpPr>
            <a:spLocks noChangeArrowheads="1"/>
          </p:cNvSpPr>
          <p:nvPr/>
        </p:nvSpPr>
        <p:spPr bwMode="auto">
          <a:xfrm>
            <a:off x="1361747" y="27537"/>
            <a:ext cx="827150" cy="2086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defTabSz="932962" fontAlgn="base">
              <a:spcBef>
                <a:spcPct val="0"/>
              </a:spcBef>
              <a:spcAft>
                <a:spcPct val="0"/>
              </a:spcAft>
            </a:pPr>
            <a:r>
              <a:rPr lang="ru-RU" sz="1356" dirty="0">
                <a:solidFill>
                  <a:srgbClr val="808080"/>
                </a:solidFill>
              </a:rPr>
              <a:t>TRACKER</a:t>
            </a:r>
          </a:p>
        </p:txBody>
      </p:sp>
      <p:sp>
        <p:nvSpPr>
          <p:cNvPr id="11" name="McK 3. Unit of measure" hidden="1"/>
          <p:cNvSpPr txBox="1">
            <a:spLocks noChangeArrowheads="1"/>
          </p:cNvSpPr>
          <p:nvPr/>
        </p:nvSpPr>
        <p:spPr bwMode="auto">
          <a:xfrm>
            <a:off x="131613" y="946659"/>
            <a:ext cx="9526956" cy="2413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defTabSz="895350">
              <a:defRPr sz="2400">
                <a:solidFill>
                  <a:schemeClr val="tx1"/>
                </a:solidFill>
                <a:latin typeface="Arial" charset="0"/>
              </a:defRPr>
            </a:lvl1pPr>
            <a:lvl2pPr marL="447675" defTabSz="8953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895350" defTabSz="89535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344613" defTabSz="895350">
              <a:defRPr sz="2400">
                <a:solidFill>
                  <a:schemeClr val="tx1"/>
                </a:solidFill>
                <a:latin typeface="Arial" charset="0"/>
              </a:defRPr>
            </a:lvl4pPr>
            <a:lvl5pPr marL="1792288" defTabSz="89535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2494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7066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1638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6210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537" dirty="0">
                <a:solidFill>
                  <a:srgbClr val="808080"/>
                </a:solidFill>
              </a:rPr>
              <a:t>Unit of measure</a:t>
            </a:r>
          </a:p>
        </p:txBody>
      </p:sp>
      <p:sp>
        <p:nvSpPr>
          <p:cNvPr id="13" name="McK 4. Footnote" hidden="1"/>
          <p:cNvSpPr txBox="1">
            <a:spLocks noChangeArrowheads="1"/>
          </p:cNvSpPr>
          <p:nvPr/>
        </p:nvSpPr>
        <p:spPr bwMode="auto">
          <a:xfrm>
            <a:off x="131614" y="6265171"/>
            <a:ext cx="9449744" cy="1560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b">
            <a:spAutoFit/>
          </a:bodyPr>
          <a:lstStyle>
            <a:lvl1pPr marL="104775" indent="-104775" defTabSz="895350">
              <a:defRPr sz="2400">
                <a:solidFill>
                  <a:schemeClr val="tx1"/>
                </a:solidFill>
                <a:latin typeface="Arial" charset="0"/>
              </a:defRPr>
            </a:lvl1pPr>
            <a:lvl2pPr marL="1031875" defTabSz="8953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217613" defTabSz="89535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404938" defTabSz="895350">
              <a:defRPr sz="2400">
                <a:solidFill>
                  <a:schemeClr val="tx1"/>
                </a:solidFill>
                <a:latin typeface="Arial" charset="0"/>
              </a:defRPr>
            </a:lvl4pPr>
            <a:lvl5pPr marL="1792288" defTabSz="89535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2494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7066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1638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6210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994" dirty="0">
                <a:solidFill>
                  <a:srgbClr val="000000"/>
                </a:solidFill>
                <a:latin typeface="Arial"/>
              </a:rPr>
              <a:t>1 Сноска</a:t>
            </a:r>
          </a:p>
        </p:txBody>
      </p:sp>
      <p:sp>
        <p:nvSpPr>
          <p:cNvPr id="14" name="McK 5. Source" hidden="1"/>
          <p:cNvSpPr>
            <a:spLocks noChangeArrowheads="1"/>
          </p:cNvSpPr>
          <p:nvPr/>
        </p:nvSpPr>
        <p:spPr bwMode="auto">
          <a:xfrm>
            <a:off x="131615" y="6578597"/>
            <a:ext cx="7586116" cy="1560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t" anchorCtr="0">
            <a:spAutoFit/>
          </a:bodyPr>
          <a:lstStyle/>
          <a:p>
            <a:pPr marL="588905" indent="-588905" defTabSz="864955" fontAlgn="base">
              <a:spcBef>
                <a:spcPct val="0"/>
              </a:spcBef>
              <a:spcAft>
                <a:spcPct val="0"/>
              </a:spcAft>
              <a:tabLst>
                <a:tab pos="591973" algn="l"/>
              </a:tabLst>
            </a:pPr>
            <a:r>
              <a:rPr lang="ru-RU" sz="994" dirty="0">
                <a:solidFill>
                  <a:srgbClr val="000000"/>
                </a:solidFill>
              </a:rPr>
              <a:t>ИСТОЧНИК: источник</a:t>
            </a:r>
          </a:p>
        </p:txBody>
      </p:sp>
      <p:grpSp>
        <p:nvGrpSpPr>
          <p:cNvPr id="15" name="ACET" hidden="1"/>
          <p:cNvGrpSpPr>
            <a:grpSpLocks/>
          </p:cNvGrpSpPr>
          <p:nvPr/>
        </p:nvGrpSpPr>
        <p:grpSpPr bwMode="auto">
          <a:xfrm>
            <a:off x="1605670" y="1166215"/>
            <a:ext cx="4713466" cy="502120"/>
            <a:chOff x="915" y="720"/>
            <a:chExt cx="2686" cy="310"/>
          </a:xfrm>
        </p:grpSpPr>
        <p:cxnSp>
          <p:nvCxnSpPr>
            <p:cNvPr id="16" name="AutoShape 249"/>
            <p:cNvCxnSpPr>
              <a:cxnSpLocks noChangeShapeType="1"/>
              <a:stCxn id="17" idx="4"/>
              <a:endCxn id="17" idx="6"/>
            </p:cNvCxnSpPr>
            <p:nvPr/>
          </p:nvCxnSpPr>
          <p:spPr bwMode="auto">
            <a:xfrm>
              <a:off x="915" y="1030"/>
              <a:ext cx="2686" cy="0"/>
            </a:xfrm>
            <a:prstGeom prst="straightConnector1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7" name="AutoShape 250"/>
            <p:cNvSpPr>
              <a:spLocks noChangeArrowheads="1"/>
            </p:cNvSpPr>
            <p:nvPr/>
          </p:nvSpPr>
          <p:spPr bwMode="auto">
            <a:xfrm>
              <a:off x="915" y="720"/>
              <a:ext cx="2686" cy="310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18288" anchor="b">
              <a:spAutoFit/>
            </a:bodyPr>
            <a:lstStyle/>
            <a:p>
              <a:pPr defTabSz="932962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sz="1537" b="1" dirty="0">
                  <a:solidFill>
                    <a:srgbClr val="000000"/>
                  </a:solidFill>
                </a:rPr>
                <a:t>Title</a:t>
              </a:r>
            </a:p>
            <a:p>
              <a:pPr defTabSz="932962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sz="1537" dirty="0">
                  <a:solidFill>
                    <a:srgbClr val="808080"/>
                  </a:solidFill>
                </a:rPr>
                <a:t>Unit of measure</a:t>
              </a:r>
            </a:p>
          </p:txBody>
        </p:sp>
      </p:grpSp>
      <p:sp>
        <p:nvSpPr>
          <p:cNvPr id="23" name="Line 16"/>
          <p:cNvSpPr>
            <a:spLocks noChangeShapeType="1"/>
          </p:cNvSpPr>
          <p:nvPr/>
        </p:nvSpPr>
        <p:spPr bwMode="auto">
          <a:xfrm>
            <a:off x="131612" y="6454684"/>
            <a:ext cx="9632742" cy="0"/>
          </a:xfrm>
          <a:prstGeom prst="line">
            <a:avLst/>
          </a:prstGeom>
          <a:noFill/>
          <a:ln w="9525">
            <a:solidFill>
              <a:schemeClr val="accent5">
                <a:lumMod val="50000"/>
              </a:schemeClr>
            </a:solidFill>
            <a:round/>
            <a:headEnd type="none" w="lg" len="lg"/>
            <a:tailEnd type="none" w="lg" len="lg"/>
          </a:ln>
        </p:spPr>
        <p:txBody>
          <a:bodyPr wrap="none" lIns="88333" tIns="88333" rIns="88333" bIns="88333" anchor="ctr"/>
          <a:lstStyle/>
          <a:p>
            <a:pPr defTabSz="932962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1717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20" name="Line 16"/>
          <p:cNvSpPr>
            <a:spLocks noChangeShapeType="1"/>
          </p:cNvSpPr>
          <p:nvPr/>
        </p:nvSpPr>
        <p:spPr bwMode="auto">
          <a:xfrm>
            <a:off x="139950" y="902198"/>
            <a:ext cx="9626104" cy="0"/>
          </a:xfrm>
          <a:prstGeom prst="line">
            <a:avLst/>
          </a:prstGeom>
          <a:noFill/>
          <a:ln w="28575">
            <a:solidFill>
              <a:schemeClr val="accent5">
                <a:lumMod val="50000"/>
              </a:schemeClr>
            </a:solidFill>
            <a:round/>
            <a:headEnd type="none" w="lg" len="lg"/>
            <a:tailEnd type="none" w="lg" len="lg"/>
          </a:ln>
        </p:spPr>
        <p:txBody>
          <a:bodyPr wrap="none" lIns="88333" tIns="88333" rIns="88333" bIns="88333" anchor="ctr"/>
          <a:lstStyle/>
          <a:p>
            <a:pPr defTabSz="932962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1717" dirty="0">
              <a:solidFill>
                <a:srgbClr val="000000"/>
              </a:solidFill>
              <a:cs typeface="Arial" charset="0"/>
            </a:endParaRPr>
          </a:p>
        </p:txBody>
      </p:sp>
      <p:pic>
        <p:nvPicPr>
          <p:cNvPr id="18" name="navigation8" descr="ujkm,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8859850" y="42454"/>
            <a:ext cx="980949" cy="801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Picture 47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949" y="119001"/>
            <a:ext cx="1107964" cy="7346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167567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89" r:id="rId1"/>
    <p:sldLayoutId id="2147483990" r:id="rId2"/>
    <p:sldLayoutId id="2147483991" r:id="rId3"/>
    <p:sldLayoutId id="2147483992" r:id="rId4"/>
  </p:sldLayoutIdLst>
  <p:hf hdr="0" ftr="0" dt="0"/>
  <p:txStyles>
    <p:titleStyle>
      <a:lvl1pPr algn="l" defTabSz="864955" rtl="0" eaLnBrk="1" fontAlgn="base" hangingPunct="1">
        <a:spcBef>
          <a:spcPct val="0"/>
        </a:spcBef>
        <a:spcAft>
          <a:spcPct val="0"/>
        </a:spcAft>
        <a:tabLst>
          <a:tab pos="345062" algn="l"/>
        </a:tabLst>
        <a:defRPr sz="1808" b="1">
          <a:solidFill>
            <a:schemeClr val="tx2"/>
          </a:solidFill>
          <a:latin typeface="+mj-lt"/>
          <a:ea typeface="+mj-ea"/>
          <a:cs typeface="+mj-cs"/>
        </a:defRPr>
      </a:lvl1pPr>
      <a:lvl2pPr algn="l" defTabSz="864955" rtl="0" eaLnBrk="1" fontAlgn="base" hangingPunct="1">
        <a:spcBef>
          <a:spcPct val="0"/>
        </a:spcBef>
        <a:spcAft>
          <a:spcPct val="0"/>
        </a:spcAft>
        <a:defRPr sz="1808" b="1">
          <a:solidFill>
            <a:schemeClr val="tx2"/>
          </a:solidFill>
          <a:latin typeface="Arial" charset="0"/>
        </a:defRPr>
      </a:lvl2pPr>
      <a:lvl3pPr algn="l" defTabSz="864955" rtl="0" eaLnBrk="1" fontAlgn="base" hangingPunct="1">
        <a:spcBef>
          <a:spcPct val="0"/>
        </a:spcBef>
        <a:spcAft>
          <a:spcPct val="0"/>
        </a:spcAft>
        <a:defRPr sz="1808" b="1">
          <a:solidFill>
            <a:schemeClr val="tx2"/>
          </a:solidFill>
          <a:latin typeface="Arial" charset="0"/>
        </a:defRPr>
      </a:lvl3pPr>
      <a:lvl4pPr algn="l" defTabSz="864955" rtl="0" eaLnBrk="1" fontAlgn="base" hangingPunct="1">
        <a:spcBef>
          <a:spcPct val="0"/>
        </a:spcBef>
        <a:spcAft>
          <a:spcPct val="0"/>
        </a:spcAft>
        <a:defRPr sz="1808" b="1">
          <a:solidFill>
            <a:schemeClr val="tx2"/>
          </a:solidFill>
          <a:latin typeface="Arial" charset="0"/>
        </a:defRPr>
      </a:lvl4pPr>
      <a:lvl5pPr algn="l" defTabSz="864955" rtl="0" eaLnBrk="1" fontAlgn="base" hangingPunct="1">
        <a:spcBef>
          <a:spcPct val="0"/>
        </a:spcBef>
        <a:spcAft>
          <a:spcPct val="0"/>
        </a:spcAft>
        <a:defRPr sz="1808" b="1">
          <a:solidFill>
            <a:schemeClr val="tx2"/>
          </a:solidFill>
          <a:latin typeface="Arial" charset="0"/>
        </a:defRPr>
      </a:lvl5pPr>
      <a:lvl6pPr marL="441679" algn="l" defTabSz="864955" rtl="0" eaLnBrk="1" fontAlgn="base" hangingPunct="1">
        <a:spcBef>
          <a:spcPct val="0"/>
        </a:spcBef>
        <a:spcAft>
          <a:spcPct val="0"/>
        </a:spcAft>
        <a:defRPr sz="1808" b="1">
          <a:solidFill>
            <a:schemeClr val="tx2"/>
          </a:solidFill>
          <a:latin typeface="Arial" charset="0"/>
        </a:defRPr>
      </a:lvl6pPr>
      <a:lvl7pPr marL="883358" algn="l" defTabSz="864955" rtl="0" eaLnBrk="1" fontAlgn="base" hangingPunct="1">
        <a:spcBef>
          <a:spcPct val="0"/>
        </a:spcBef>
        <a:spcAft>
          <a:spcPct val="0"/>
        </a:spcAft>
        <a:defRPr sz="1808" b="1">
          <a:solidFill>
            <a:schemeClr val="tx2"/>
          </a:solidFill>
          <a:latin typeface="Arial" charset="0"/>
        </a:defRPr>
      </a:lvl7pPr>
      <a:lvl8pPr marL="1325037" algn="l" defTabSz="864955" rtl="0" eaLnBrk="1" fontAlgn="base" hangingPunct="1">
        <a:spcBef>
          <a:spcPct val="0"/>
        </a:spcBef>
        <a:spcAft>
          <a:spcPct val="0"/>
        </a:spcAft>
        <a:defRPr sz="1808" b="1">
          <a:solidFill>
            <a:schemeClr val="tx2"/>
          </a:solidFill>
          <a:latin typeface="Arial" charset="0"/>
        </a:defRPr>
      </a:lvl8pPr>
      <a:lvl9pPr marL="1766716" algn="l" defTabSz="864955" rtl="0" eaLnBrk="1" fontAlgn="base" hangingPunct="1">
        <a:spcBef>
          <a:spcPct val="0"/>
        </a:spcBef>
        <a:spcAft>
          <a:spcPct val="0"/>
        </a:spcAft>
        <a:defRPr sz="1808" b="1">
          <a:solidFill>
            <a:schemeClr val="tx2"/>
          </a:solidFill>
          <a:latin typeface="Arial" charset="0"/>
        </a:defRPr>
      </a:lvl9pPr>
    </p:titleStyle>
    <p:bodyStyle>
      <a:lvl1pPr marL="0" indent="0" algn="l" defTabSz="864955" rtl="0" eaLnBrk="1" fontAlgn="base" hangingPunct="1">
        <a:spcBef>
          <a:spcPct val="0"/>
        </a:spcBef>
        <a:spcAft>
          <a:spcPct val="0"/>
        </a:spcAft>
        <a:buClr>
          <a:schemeClr val="tx2"/>
        </a:buClr>
        <a:defRPr sz="1537">
          <a:solidFill>
            <a:schemeClr val="tx1"/>
          </a:solidFill>
          <a:latin typeface="+mn-lt"/>
          <a:ea typeface="+mn-ea"/>
          <a:cs typeface="+mn-cs"/>
        </a:defRPr>
      </a:lvl1pPr>
      <a:lvl2pPr marL="187100" indent="-185567" algn="l" defTabSz="864955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5000"/>
        <a:buFont typeface="Arial" charset="0"/>
        <a:buChar char="▪"/>
        <a:defRPr sz="1537">
          <a:solidFill>
            <a:schemeClr val="tx1"/>
          </a:solidFill>
          <a:latin typeface="+mn-lt"/>
        </a:defRPr>
      </a:lvl2pPr>
      <a:lvl3pPr marL="441679" indent="-253047" algn="l" defTabSz="864955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0000"/>
        <a:buFont typeface="Arial" charset="0"/>
        <a:buChar char="–"/>
        <a:defRPr sz="1537">
          <a:solidFill>
            <a:schemeClr val="tx1"/>
          </a:solidFill>
          <a:latin typeface="+mn-lt"/>
        </a:defRPr>
      </a:lvl3pPr>
      <a:lvl4pPr marL="593507" indent="-150293" algn="l" defTabSz="864955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0000"/>
        <a:buFont typeface="Arial" charset="0"/>
        <a:buChar char="▫"/>
        <a:defRPr sz="1537">
          <a:solidFill>
            <a:schemeClr val="tx1"/>
          </a:solidFill>
          <a:latin typeface="+mn-lt"/>
        </a:defRPr>
      </a:lvl4pPr>
      <a:lvl5pPr marL="724354" indent="-125756" algn="l" defTabSz="864955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537">
          <a:solidFill>
            <a:schemeClr val="tx1"/>
          </a:solidFill>
          <a:latin typeface="+mn-lt"/>
        </a:defRPr>
      </a:lvl5pPr>
      <a:lvl6pPr marL="724354" indent="-125756" algn="l" defTabSz="864955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537">
          <a:solidFill>
            <a:schemeClr val="tx1"/>
          </a:solidFill>
          <a:latin typeface="+mn-lt"/>
        </a:defRPr>
      </a:lvl6pPr>
      <a:lvl7pPr marL="724354" indent="-125756" algn="l" defTabSz="864955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537">
          <a:solidFill>
            <a:schemeClr val="tx1"/>
          </a:solidFill>
          <a:latin typeface="+mn-lt"/>
        </a:defRPr>
      </a:lvl7pPr>
      <a:lvl8pPr marL="724354" indent="-125756" algn="l" defTabSz="864955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537">
          <a:solidFill>
            <a:schemeClr val="tx1"/>
          </a:solidFill>
          <a:latin typeface="+mn-lt"/>
        </a:defRPr>
      </a:lvl8pPr>
      <a:lvl9pPr marL="724354" indent="-125756" algn="l" defTabSz="864955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537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883358" rtl="0" eaLnBrk="1" latinLnBrk="0" hangingPunct="1">
        <a:defRPr sz="1717" kern="1200">
          <a:solidFill>
            <a:schemeClr val="tx1"/>
          </a:solidFill>
          <a:latin typeface="+mn-lt"/>
          <a:ea typeface="+mn-ea"/>
          <a:cs typeface="+mn-cs"/>
        </a:defRPr>
      </a:lvl1pPr>
      <a:lvl2pPr marL="441679" algn="l" defTabSz="883358" rtl="0" eaLnBrk="1" latinLnBrk="0" hangingPunct="1">
        <a:defRPr sz="1717" kern="1200">
          <a:solidFill>
            <a:schemeClr val="tx1"/>
          </a:solidFill>
          <a:latin typeface="+mn-lt"/>
          <a:ea typeface="+mn-ea"/>
          <a:cs typeface="+mn-cs"/>
        </a:defRPr>
      </a:lvl2pPr>
      <a:lvl3pPr marL="883358" algn="l" defTabSz="883358" rtl="0" eaLnBrk="1" latinLnBrk="0" hangingPunct="1">
        <a:defRPr sz="1717" kern="1200">
          <a:solidFill>
            <a:schemeClr val="tx1"/>
          </a:solidFill>
          <a:latin typeface="+mn-lt"/>
          <a:ea typeface="+mn-ea"/>
          <a:cs typeface="+mn-cs"/>
        </a:defRPr>
      </a:lvl3pPr>
      <a:lvl4pPr marL="1325037" algn="l" defTabSz="883358" rtl="0" eaLnBrk="1" latinLnBrk="0" hangingPunct="1">
        <a:defRPr sz="1717" kern="1200">
          <a:solidFill>
            <a:schemeClr val="tx1"/>
          </a:solidFill>
          <a:latin typeface="+mn-lt"/>
          <a:ea typeface="+mn-ea"/>
          <a:cs typeface="+mn-cs"/>
        </a:defRPr>
      </a:lvl4pPr>
      <a:lvl5pPr marL="1766716" algn="l" defTabSz="883358" rtl="0" eaLnBrk="1" latinLnBrk="0" hangingPunct="1">
        <a:defRPr sz="1717" kern="1200">
          <a:solidFill>
            <a:schemeClr val="tx1"/>
          </a:solidFill>
          <a:latin typeface="+mn-lt"/>
          <a:ea typeface="+mn-ea"/>
          <a:cs typeface="+mn-cs"/>
        </a:defRPr>
      </a:lvl5pPr>
      <a:lvl6pPr marL="2208395" algn="l" defTabSz="883358" rtl="0" eaLnBrk="1" latinLnBrk="0" hangingPunct="1">
        <a:defRPr sz="1717" kern="1200">
          <a:solidFill>
            <a:schemeClr val="tx1"/>
          </a:solidFill>
          <a:latin typeface="+mn-lt"/>
          <a:ea typeface="+mn-ea"/>
          <a:cs typeface="+mn-cs"/>
        </a:defRPr>
      </a:lvl6pPr>
      <a:lvl7pPr marL="2650074" algn="l" defTabSz="883358" rtl="0" eaLnBrk="1" latinLnBrk="0" hangingPunct="1">
        <a:defRPr sz="1717" kern="1200">
          <a:solidFill>
            <a:schemeClr val="tx1"/>
          </a:solidFill>
          <a:latin typeface="+mn-lt"/>
          <a:ea typeface="+mn-ea"/>
          <a:cs typeface="+mn-cs"/>
        </a:defRPr>
      </a:lvl7pPr>
      <a:lvl8pPr marL="3091754" algn="l" defTabSz="883358" rtl="0" eaLnBrk="1" latinLnBrk="0" hangingPunct="1">
        <a:defRPr sz="1717" kern="1200">
          <a:solidFill>
            <a:schemeClr val="tx1"/>
          </a:solidFill>
          <a:latin typeface="+mn-lt"/>
          <a:ea typeface="+mn-ea"/>
          <a:cs typeface="+mn-cs"/>
        </a:defRPr>
      </a:lvl8pPr>
      <a:lvl9pPr marL="3533434" algn="l" defTabSz="883358" rtl="0" eaLnBrk="1" latinLnBrk="0" hangingPunct="1">
        <a:defRPr sz="171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>
            <p:custDataLst>
              <p:tags r:id="rId7"/>
            </p:custDataLst>
          </p:nvPr>
        </p:nvGraphicFramePr>
        <p:xfrm>
          <a:off x="1" y="0"/>
          <a:ext cx="175483" cy="1619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420" name="think-cell Slide" r:id="rId8" imgW="270" imgH="270" progId="TCLayout.ActiveDocument.1">
                  <p:embed/>
                </p:oleObj>
              </mc:Choice>
              <mc:Fallback>
                <p:oleObj name="think-cell Slide" r:id="rId8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" y="0"/>
                        <a:ext cx="175483" cy="16197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4" name="Working Draft" hidden="1"/>
          <p:cNvSpPr txBox="1">
            <a:spLocks noChangeArrowheads="1"/>
          </p:cNvSpPr>
          <p:nvPr/>
        </p:nvSpPr>
        <p:spPr bwMode="auto">
          <a:xfrm rot="5400000">
            <a:off x="8867791" y="1985404"/>
            <a:ext cx="1922001" cy="834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932962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542" dirty="0">
                <a:solidFill>
                  <a:srgbClr val="000000"/>
                </a:solidFill>
              </a:rPr>
              <a:t>Last Modified 12.30.2014 4:54 PM Russia TZ 2 Standard Time</a:t>
            </a:r>
            <a:endParaRPr lang="ru-RU" sz="1446" dirty="0">
              <a:solidFill>
                <a:srgbClr val="000000"/>
              </a:solidFill>
            </a:endParaRPr>
          </a:p>
        </p:txBody>
      </p:sp>
      <p:sp>
        <p:nvSpPr>
          <p:cNvPr id="1035" name="Printed" hidden="1"/>
          <p:cNvSpPr txBox="1">
            <a:spLocks noChangeArrowheads="1"/>
          </p:cNvSpPr>
          <p:nvPr/>
        </p:nvSpPr>
        <p:spPr bwMode="auto">
          <a:xfrm rot="5400000">
            <a:off x="8984008" y="4203384"/>
            <a:ext cx="1689565" cy="834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932962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542" dirty="0">
                <a:solidFill>
                  <a:srgbClr val="000000"/>
                </a:solidFill>
              </a:rPr>
              <a:t>Printed 12.5.2014 2:43 AM Russia TZ 2 Standard Time</a:t>
            </a:r>
            <a:endParaRPr lang="ru-RU" sz="1446" dirty="0">
              <a:solidFill>
                <a:srgbClr val="000000"/>
              </a:solidFill>
            </a:endParaRPr>
          </a:p>
        </p:txBody>
      </p:sp>
      <p:sp>
        <p:nvSpPr>
          <p:cNvPr id="1036" name="Rectangle 28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605670" y="1990668"/>
            <a:ext cx="4755582" cy="1182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 dirty="0"/>
          </a:p>
        </p:txBody>
      </p:sp>
      <p:sp>
        <p:nvSpPr>
          <p:cNvPr id="19" name="Title Placeholder 2"/>
          <p:cNvSpPr>
            <a:spLocks noGrp="1" noChangeArrowheads="1"/>
          </p:cNvSpPr>
          <p:nvPr>
            <p:ph type="title"/>
          </p:nvPr>
        </p:nvSpPr>
        <p:spPr bwMode="auto">
          <a:xfrm>
            <a:off x="1361747" y="347193"/>
            <a:ext cx="7385392" cy="2782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/>
              <a:t>Click to edit Master title style</a:t>
            </a:r>
            <a:endParaRPr lang="ru-RU" dirty="0"/>
          </a:p>
        </p:txBody>
      </p:sp>
      <p:sp>
        <p:nvSpPr>
          <p:cNvPr id="10" name="McK 1. On-page tracker" hidden="1"/>
          <p:cNvSpPr>
            <a:spLocks noChangeArrowheads="1"/>
          </p:cNvSpPr>
          <p:nvPr/>
        </p:nvSpPr>
        <p:spPr bwMode="auto">
          <a:xfrm>
            <a:off x="1361747" y="27537"/>
            <a:ext cx="827150" cy="2086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defTabSz="932962" fontAlgn="base">
              <a:spcBef>
                <a:spcPct val="0"/>
              </a:spcBef>
              <a:spcAft>
                <a:spcPct val="0"/>
              </a:spcAft>
            </a:pPr>
            <a:r>
              <a:rPr lang="ru-RU" sz="1356" dirty="0">
                <a:solidFill>
                  <a:srgbClr val="808080"/>
                </a:solidFill>
              </a:rPr>
              <a:t>TRACKER</a:t>
            </a:r>
          </a:p>
        </p:txBody>
      </p:sp>
      <p:sp>
        <p:nvSpPr>
          <p:cNvPr id="11" name="McK 3. Unit of measure" hidden="1"/>
          <p:cNvSpPr txBox="1">
            <a:spLocks noChangeArrowheads="1"/>
          </p:cNvSpPr>
          <p:nvPr/>
        </p:nvSpPr>
        <p:spPr bwMode="auto">
          <a:xfrm>
            <a:off x="131613" y="946659"/>
            <a:ext cx="9526956" cy="2413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defTabSz="895350">
              <a:defRPr sz="2400">
                <a:solidFill>
                  <a:schemeClr val="tx1"/>
                </a:solidFill>
                <a:latin typeface="Arial" charset="0"/>
              </a:defRPr>
            </a:lvl1pPr>
            <a:lvl2pPr marL="447675" defTabSz="8953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895350" defTabSz="89535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344613" defTabSz="895350">
              <a:defRPr sz="2400">
                <a:solidFill>
                  <a:schemeClr val="tx1"/>
                </a:solidFill>
                <a:latin typeface="Arial" charset="0"/>
              </a:defRPr>
            </a:lvl4pPr>
            <a:lvl5pPr marL="1792288" defTabSz="89535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2494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7066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1638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6210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537" dirty="0">
                <a:solidFill>
                  <a:srgbClr val="808080"/>
                </a:solidFill>
              </a:rPr>
              <a:t>Unit of measure</a:t>
            </a:r>
          </a:p>
        </p:txBody>
      </p:sp>
      <p:sp>
        <p:nvSpPr>
          <p:cNvPr id="13" name="McK 4. Footnote" hidden="1"/>
          <p:cNvSpPr txBox="1">
            <a:spLocks noChangeArrowheads="1"/>
          </p:cNvSpPr>
          <p:nvPr/>
        </p:nvSpPr>
        <p:spPr bwMode="auto">
          <a:xfrm>
            <a:off x="131614" y="6265171"/>
            <a:ext cx="9449744" cy="1560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b">
            <a:spAutoFit/>
          </a:bodyPr>
          <a:lstStyle>
            <a:lvl1pPr marL="104775" indent="-104775" defTabSz="895350">
              <a:defRPr sz="2400">
                <a:solidFill>
                  <a:schemeClr val="tx1"/>
                </a:solidFill>
                <a:latin typeface="Arial" charset="0"/>
              </a:defRPr>
            </a:lvl1pPr>
            <a:lvl2pPr marL="1031875" defTabSz="8953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217613" defTabSz="89535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404938" defTabSz="895350">
              <a:defRPr sz="2400">
                <a:solidFill>
                  <a:schemeClr val="tx1"/>
                </a:solidFill>
                <a:latin typeface="Arial" charset="0"/>
              </a:defRPr>
            </a:lvl4pPr>
            <a:lvl5pPr marL="1792288" defTabSz="89535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2494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7066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1638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6210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994" dirty="0">
                <a:solidFill>
                  <a:srgbClr val="000000"/>
                </a:solidFill>
                <a:latin typeface="Arial"/>
              </a:rPr>
              <a:t>1 Сноска</a:t>
            </a:r>
          </a:p>
        </p:txBody>
      </p:sp>
      <p:sp>
        <p:nvSpPr>
          <p:cNvPr id="14" name="McK 5. Source" hidden="1"/>
          <p:cNvSpPr>
            <a:spLocks noChangeArrowheads="1"/>
          </p:cNvSpPr>
          <p:nvPr/>
        </p:nvSpPr>
        <p:spPr bwMode="auto">
          <a:xfrm>
            <a:off x="131615" y="6578597"/>
            <a:ext cx="7586116" cy="1560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t" anchorCtr="0">
            <a:spAutoFit/>
          </a:bodyPr>
          <a:lstStyle/>
          <a:p>
            <a:pPr marL="588905" indent="-588905" defTabSz="864955" fontAlgn="base">
              <a:spcBef>
                <a:spcPct val="0"/>
              </a:spcBef>
              <a:spcAft>
                <a:spcPct val="0"/>
              </a:spcAft>
              <a:tabLst>
                <a:tab pos="591973" algn="l"/>
              </a:tabLst>
            </a:pPr>
            <a:r>
              <a:rPr lang="ru-RU" sz="994" dirty="0">
                <a:solidFill>
                  <a:srgbClr val="000000"/>
                </a:solidFill>
              </a:rPr>
              <a:t>ИСТОЧНИК: источник</a:t>
            </a:r>
          </a:p>
        </p:txBody>
      </p:sp>
      <p:grpSp>
        <p:nvGrpSpPr>
          <p:cNvPr id="15" name="ACET" hidden="1"/>
          <p:cNvGrpSpPr>
            <a:grpSpLocks/>
          </p:cNvGrpSpPr>
          <p:nvPr/>
        </p:nvGrpSpPr>
        <p:grpSpPr bwMode="auto">
          <a:xfrm>
            <a:off x="1605670" y="1166215"/>
            <a:ext cx="4713466" cy="502120"/>
            <a:chOff x="915" y="720"/>
            <a:chExt cx="2686" cy="310"/>
          </a:xfrm>
        </p:grpSpPr>
        <p:cxnSp>
          <p:nvCxnSpPr>
            <p:cNvPr id="16" name="AutoShape 249"/>
            <p:cNvCxnSpPr>
              <a:cxnSpLocks noChangeShapeType="1"/>
              <a:stCxn id="17" idx="4"/>
              <a:endCxn id="17" idx="6"/>
            </p:cNvCxnSpPr>
            <p:nvPr/>
          </p:nvCxnSpPr>
          <p:spPr bwMode="auto">
            <a:xfrm>
              <a:off x="915" y="1030"/>
              <a:ext cx="2686" cy="0"/>
            </a:xfrm>
            <a:prstGeom prst="straightConnector1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7" name="AutoShape 250"/>
            <p:cNvSpPr>
              <a:spLocks noChangeArrowheads="1"/>
            </p:cNvSpPr>
            <p:nvPr/>
          </p:nvSpPr>
          <p:spPr bwMode="auto">
            <a:xfrm>
              <a:off x="915" y="720"/>
              <a:ext cx="2686" cy="310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18288" anchor="b">
              <a:spAutoFit/>
            </a:bodyPr>
            <a:lstStyle/>
            <a:p>
              <a:pPr defTabSz="932962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sz="1537" b="1" dirty="0">
                  <a:solidFill>
                    <a:srgbClr val="000000"/>
                  </a:solidFill>
                </a:rPr>
                <a:t>Title</a:t>
              </a:r>
            </a:p>
            <a:p>
              <a:pPr defTabSz="932962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sz="1537" dirty="0">
                  <a:solidFill>
                    <a:srgbClr val="808080"/>
                  </a:solidFill>
                </a:rPr>
                <a:t>Unit of measure</a:t>
              </a:r>
            </a:p>
          </p:txBody>
        </p:sp>
      </p:grpSp>
      <p:sp>
        <p:nvSpPr>
          <p:cNvPr id="23" name="Line 16"/>
          <p:cNvSpPr>
            <a:spLocks noChangeShapeType="1"/>
          </p:cNvSpPr>
          <p:nvPr/>
        </p:nvSpPr>
        <p:spPr bwMode="auto">
          <a:xfrm>
            <a:off x="131612" y="6454684"/>
            <a:ext cx="9632742" cy="0"/>
          </a:xfrm>
          <a:prstGeom prst="line">
            <a:avLst/>
          </a:prstGeom>
          <a:noFill/>
          <a:ln w="9525">
            <a:solidFill>
              <a:schemeClr val="accent5">
                <a:lumMod val="50000"/>
              </a:schemeClr>
            </a:solidFill>
            <a:round/>
            <a:headEnd type="none" w="lg" len="lg"/>
            <a:tailEnd type="none" w="lg" len="lg"/>
          </a:ln>
        </p:spPr>
        <p:txBody>
          <a:bodyPr wrap="none" lIns="88333" tIns="88333" rIns="88333" bIns="88333" anchor="ctr"/>
          <a:lstStyle/>
          <a:p>
            <a:pPr defTabSz="932962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1717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20" name="Line 16"/>
          <p:cNvSpPr>
            <a:spLocks noChangeShapeType="1"/>
          </p:cNvSpPr>
          <p:nvPr/>
        </p:nvSpPr>
        <p:spPr bwMode="auto">
          <a:xfrm>
            <a:off x="139950" y="902198"/>
            <a:ext cx="9626104" cy="0"/>
          </a:xfrm>
          <a:prstGeom prst="line">
            <a:avLst/>
          </a:prstGeom>
          <a:noFill/>
          <a:ln w="28575">
            <a:solidFill>
              <a:schemeClr val="accent5">
                <a:lumMod val="50000"/>
              </a:schemeClr>
            </a:solidFill>
            <a:round/>
            <a:headEnd type="none" w="lg" len="lg"/>
            <a:tailEnd type="none" w="lg" len="lg"/>
          </a:ln>
        </p:spPr>
        <p:txBody>
          <a:bodyPr wrap="none" lIns="88333" tIns="88333" rIns="88333" bIns="88333" anchor="ctr"/>
          <a:lstStyle/>
          <a:p>
            <a:pPr defTabSz="932962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1717" dirty="0">
              <a:solidFill>
                <a:srgbClr val="000000"/>
              </a:solidFill>
              <a:cs typeface="Arial" charset="0"/>
            </a:endParaRPr>
          </a:p>
        </p:txBody>
      </p:sp>
      <p:pic>
        <p:nvPicPr>
          <p:cNvPr id="18" name="navigation8" descr="ujkm,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8859850" y="42454"/>
            <a:ext cx="980949" cy="801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Picture 47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949" y="119001"/>
            <a:ext cx="1107964" cy="7346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221875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94" r:id="rId1"/>
    <p:sldLayoutId id="2147483995" r:id="rId2"/>
    <p:sldLayoutId id="2147483996" r:id="rId3"/>
    <p:sldLayoutId id="2147483997" r:id="rId4"/>
  </p:sldLayoutIdLst>
  <p:hf hdr="0" ftr="0" dt="0"/>
  <p:txStyles>
    <p:titleStyle>
      <a:lvl1pPr algn="l" defTabSz="864955" rtl="0" eaLnBrk="1" fontAlgn="base" hangingPunct="1">
        <a:spcBef>
          <a:spcPct val="0"/>
        </a:spcBef>
        <a:spcAft>
          <a:spcPct val="0"/>
        </a:spcAft>
        <a:tabLst>
          <a:tab pos="345062" algn="l"/>
        </a:tabLst>
        <a:defRPr sz="1808" b="1">
          <a:solidFill>
            <a:schemeClr val="tx2"/>
          </a:solidFill>
          <a:latin typeface="+mj-lt"/>
          <a:ea typeface="+mj-ea"/>
          <a:cs typeface="+mj-cs"/>
        </a:defRPr>
      </a:lvl1pPr>
      <a:lvl2pPr algn="l" defTabSz="864955" rtl="0" eaLnBrk="1" fontAlgn="base" hangingPunct="1">
        <a:spcBef>
          <a:spcPct val="0"/>
        </a:spcBef>
        <a:spcAft>
          <a:spcPct val="0"/>
        </a:spcAft>
        <a:defRPr sz="1808" b="1">
          <a:solidFill>
            <a:schemeClr val="tx2"/>
          </a:solidFill>
          <a:latin typeface="Arial" charset="0"/>
        </a:defRPr>
      </a:lvl2pPr>
      <a:lvl3pPr algn="l" defTabSz="864955" rtl="0" eaLnBrk="1" fontAlgn="base" hangingPunct="1">
        <a:spcBef>
          <a:spcPct val="0"/>
        </a:spcBef>
        <a:spcAft>
          <a:spcPct val="0"/>
        </a:spcAft>
        <a:defRPr sz="1808" b="1">
          <a:solidFill>
            <a:schemeClr val="tx2"/>
          </a:solidFill>
          <a:latin typeface="Arial" charset="0"/>
        </a:defRPr>
      </a:lvl3pPr>
      <a:lvl4pPr algn="l" defTabSz="864955" rtl="0" eaLnBrk="1" fontAlgn="base" hangingPunct="1">
        <a:spcBef>
          <a:spcPct val="0"/>
        </a:spcBef>
        <a:spcAft>
          <a:spcPct val="0"/>
        </a:spcAft>
        <a:defRPr sz="1808" b="1">
          <a:solidFill>
            <a:schemeClr val="tx2"/>
          </a:solidFill>
          <a:latin typeface="Arial" charset="0"/>
        </a:defRPr>
      </a:lvl4pPr>
      <a:lvl5pPr algn="l" defTabSz="864955" rtl="0" eaLnBrk="1" fontAlgn="base" hangingPunct="1">
        <a:spcBef>
          <a:spcPct val="0"/>
        </a:spcBef>
        <a:spcAft>
          <a:spcPct val="0"/>
        </a:spcAft>
        <a:defRPr sz="1808" b="1">
          <a:solidFill>
            <a:schemeClr val="tx2"/>
          </a:solidFill>
          <a:latin typeface="Arial" charset="0"/>
        </a:defRPr>
      </a:lvl5pPr>
      <a:lvl6pPr marL="441679" algn="l" defTabSz="864955" rtl="0" eaLnBrk="1" fontAlgn="base" hangingPunct="1">
        <a:spcBef>
          <a:spcPct val="0"/>
        </a:spcBef>
        <a:spcAft>
          <a:spcPct val="0"/>
        </a:spcAft>
        <a:defRPr sz="1808" b="1">
          <a:solidFill>
            <a:schemeClr val="tx2"/>
          </a:solidFill>
          <a:latin typeface="Arial" charset="0"/>
        </a:defRPr>
      </a:lvl6pPr>
      <a:lvl7pPr marL="883358" algn="l" defTabSz="864955" rtl="0" eaLnBrk="1" fontAlgn="base" hangingPunct="1">
        <a:spcBef>
          <a:spcPct val="0"/>
        </a:spcBef>
        <a:spcAft>
          <a:spcPct val="0"/>
        </a:spcAft>
        <a:defRPr sz="1808" b="1">
          <a:solidFill>
            <a:schemeClr val="tx2"/>
          </a:solidFill>
          <a:latin typeface="Arial" charset="0"/>
        </a:defRPr>
      </a:lvl7pPr>
      <a:lvl8pPr marL="1325037" algn="l" defTabSz="864955" rtl="0" eaLnBrk="1" fontAlgn="base" hangingPunct="1">
        <a:spcBef>
          <a:spcPct val="0"/>
        </a:spcBef>
        <a:spcAft>
          <a:spcPct val="0"/>
        </a:spcAft>
        <a:defRPr sz="1808" b="1">
          <a:solidFill>
            <a:schemeClr val="tx2"/>
          </a:solidFill>
          <a:latin typeface="Arial" charset="0"/>
        </a:defRPr>
      </a:lvl8pPr>
      <a:lvl9pPr marL="1766716" algn="l" defTabSz="864955" rtl="0" eaLnBrk="1" fontAlgn="base" hangingPunct="1">
        <a:spcBef>
          <a:spcPct val="0"/>
        </a:spcBef>
        <a:spcAft>
          <a:spcPct val="0"/>
        </a:spcAft>
        <a:defRPr sz="1808" b="1">
          <a:solidFill>
            <a:schemeClr val="tx2"/>
          </a:solidFill>
          <a:latin typeface="Arial" charset="0"/>
        </a:defRPr>
      </a:lvl9pPr>
    </p:titleStyle>
    <p:bodyStyle>
      <a:lvl1pPr marL="0" indent="0" algn="l" defTabSz="864955" rtl="0" eaLnBrk="1" fontAlgn="base" hangingPunct="1">
        <a:spcBef>
          <a:spcPct val="0"/>
        </a:spcBef>
        <a:spcAft>
          <a:spcPct val="0"/>
        </a:spcAft>
        <a:buClr>
          <a:schemeClr val="tx2"/>
        </a:buClr>
        <a:defRPr sz="1537">
          <a:solidFill>
            <a:schemeClr val="tx1"/>
          </a:solidFill>
          <a:latin typeface="+mn-lt"/>
          <a:ea typeface="+mn-ea"/>
          <a:cs typeface="+mn-cs"/>
        </a:defRPr>
      </a:lvl1pPr>
      <a:lvl2pPr marL="187100" indent="-185567" algn="l" defTabSz="864955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5000"/>
        <a:buFont typeface="Arial" charset="0"/>
        <a:buChar char="▪"/>
        <a:defRPr sz="1537">
          <a:solidFill>
            <a:schemeClr val="tx1"/>
          </a:solidFill>
          <a:latin typeface="+mn-lt"/>
        </a:defRPr>
      </a:lvl2pPr>
      <a:lvl3pPr marL="441679" indent="-253047" algn="l" defTabSz="864955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0000"/>
        <a:buFont typeface="Arial" charset="0"/>
        <a:buChar char="–"/>
        <a:defRPr sz="1537">
          <a:solidFill>
            <a:schemeClr val="tx1"/>
          </a:solidFill>
          <a:latin typeface="+mn-lt"/>
        </a:defRPr>
      </a:lvl3pPr>
      <a:lvl4pPr marL="593507" indent="-150293" algn="l" defTabSz="864955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0000"/>
        <a:buFont typeface="Arial" charset="0"/>
        <a:buChar char="▫"/>
        <a:defRPr sz="1537">
          <a:solidFill>
            <a:schemeClr val="tx1"/>
          </a:solidFill>
          <a:latin typeface="+mn-lt"/>
        </a:defRPr>
      </a:lvl4pPr>
      <a:lvl5pPr marL="724354" indent="-125756" algn="l" defTabSz="864955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537">
          <a:solidFill>
            <a:schemeClr val="tx1"/>
          </a:solidFill>
          <a:latin typeface="+mn-lt"/>
        </a:defRPr>
      </a:lvl5pPr>
      <a:lvl6pPr marL="724354" indent="-125756" algn="l" defTabSz="864955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537">
          <a:solidFill>
            <a:schemeClr val="tx1"/>
          </a:solidFill>
          <a:latin typeface="+mn-lt"/>
        </a:defRPr>
      </a:lvl6pPr>
      <a:lvl7pPr marL="724354" indent="-125756" algn="l" defTabSz="864955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537">
          <a:solidFill>
            <a:schemeClr val="tx1"/>
          </a:solidFill>
          <a:latin typeface="+mn-lt"/>
        </a:defRPr>
      </a:lvl7pPr>
      <a:lvl8pPr marL="724354" indent="-125756" algn="l" defTabSz="864955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537">
          <a:solidFill>
            <a:schemeClr val="tx1"/>
          </a:solidFill>
          <a:latin typeface="+mn-lt"/>
        </a:defRPr>
      </a:lvl8pPr>
      <a:lvl9pPr marL="724354" indent="-125756" algn="l" defTabSz="864955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537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883358" rtl="0" eaLnBrk="1" latinLnBrk="0" hangingPunct="1">
        <a:defRPr sz="1717" kern="1200">
          <a:solidFill>
            <a:schemeClr val="tx1"/>
          </a:solidFill>
          <a:latin typeface="+mn-lt"/>
          <a:ea typeface="+mn-ea"/>
          <a:cs typeface="+mn-cs"/>
        </a:defRPr>
      </a:lvl1pPr>
      <a:lvl2pPr marL="441679" algn="l" defTabSz="883358" rtl="0" eaLnBrk="1" latinLnBrk="0" hangingPunct="1">
        <a:defRPr sz="1717" kern="1200">
          <a:solidFill>
            <a:schemeClr val="tx1"/>
          </a:solidFill>
          <a:latin typeface="+mn-lt"/>
          <a:ea typeface="+mn-ea"/>
          <a:cs typeface="+mn-cs"/>
        </a:defRPr>
      </a:lvl2pPr>
      <a:lvl3pPr marL="883358" algn="l" defTabSz="883358" rtl="0" eaLnBrk="1" latinLnBrk="0" hangingPunct="1">
        <a:defRPr sz="1717" kern="1200">
          <a:solidFill>
            <a:schemeClr val="tx1"/>
          </a:solidFill>
          <a:latin typeface="+mn-lt"/>
          <a:ea typeface="+mn-ea"/>
          <a:cs typeface="+mn-cs"/>
        </a:defRPr>
      </a:lvl3pPr>
      <a:lvl4pPr marL="1325037" algn="l" defTabSz="883358" rtl="0" eaLnBrk="1" latinLnBrk="0" hangingPunct="1">
        <a:defRPr sz="1717" kern="1200">
          <a:solidFill>
            <a:schemeClr val="tx1"/>
          </a:solidFill>
          <a:latin typeface="+mn-lt"/>
          <a:ea typeface="+mn-ea"/>
          <a:cs typeface="+mn-cs"/>
        </a:defRPr>
      </a:lvl4pPr>
      <a:lvl5pPr marL="1766716" algn="l" defTabSz="883358" rtl="0" eaLnBrk="1" latinLnBrk="0" hangingPunct="1">
        <a:defRPr sz="1717" kern="1200">
          <a:solidFill>
            <a:schemeClr val="tx1"/>
          </a:solidFill>
          <a:latin typeface="+mn-lt"/>
          <a:ea typeface="+mn-ea"/>
          <a:cs typeface="+mn-cs"/>
        </a:defRPr>
      </a:lvl5pPr>
      <a:lvl6pPr marL="2208395" algn="l" defTabSz="883358" rtl="0" eaLnBrk="1" latinLnBrk="0" hangingPunct="1">
        <a:defRPr sz="1717" kern="1200">
          <a:solidFill>
            <a:schemeClr val="tx1"/>
          </a:solidFill>
          <a:latin typeface="+mn-lt"/>
          <a:ea typeface="+mn-ea"/>
          <a:cs typeface="+mn-cs"/>
        </a:defRPr>
      </a:lvl6pPr>
      <a:lvl7pPr marL="2650074" algn="l" defTabSz="883358" rtl="0" eaLnBrk="1" latinLnBrk="0" hangingPunct="1">
        <a:defRPr sz="1717" kern="1200">
          <a:solidFill>
            <a:schemeClr val="tx1"/>
          </a:solidFill>
          <a:latin typeface="+mn-lt"/>
          <a:ea typeface="+mn-ea"/>
          <a:cs typeface="+mn-cs"/>
        </a:defRPr>
      </a:lvl7pPr>
      <a:lvl8pPr marL="3091754" algn="l" defTabSz="883358" rtl="0" eaLnBrk="1" latinLnBrk="0" hangingPunct="1">
        <a:defRPr sz="1717" kern="1200">
          <a:solidFill>
            <a:schemeClr val="tx1"/>
          </a:solidFill>
          <a:latin typeface="+mn-lt"/>
          <a:ea typeface="+mn-ea"/>
          <a:cs typeface="+mn-cs"/>
        </a:defRPr>
      </a:lvl8pPr>
      <a:lvl9pPr marL="3533434" algn="l" defTabSz="883358" rtl="0" eaLnBrk="1" latinLnBrk="0" hangingPunct="1">
        <a:defRPr sz="171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>
            <p:custDataLst>
              <p:tags r:id="rId7"/>
            </p:custDataLst>
          </p:nvPr>
        </p:nvGraphicFramePr>
        <p:xfrm>
          <a:off x="1" y="0"/>
          <a:ext cx="175483" cy="1619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68" name="think-cell Slide" r:id="rId8" imgW="270" imgH="270" progId="TCLayout.ActiveDocument.1">
                  <p:embed/>
                </p:oleObj>
              </mc:Choice>
              <mc:Fallback>
                <p:oleObj name="think-cell Slide" r:id="rId8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" y="0"/>
                        <a:ext cx="175483" cy="16197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4" name="Working Draft" hidden="1"/>
          <p:cNvSpPr txBox="1">
            <a:spLocks noChangeArrowheads="1"/>
          </p:cNvSpPr>
          <p:nvPr/>
        </p:nvSpPr>
        <p:spPr bwMode="auto">
          <a:xfrm rot="5400000">
            <a:off x="8838934" y="1984473"/>
            <a:ext cx="1979709" cy="852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932962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554" dirty="0">
                <a:solidFill>
                  <a:srgbClr val="000000"/>
                </a:solidFill>
              </a:rPr>
              <a:t>Last Modified 12.30.2014 4:54 PM Russia TZ 2 Standard Time</a:t>
            </a:r>
            <a:endParaRPr lang="ru-RU" sz="1476" dirty="0">
              <a:solidFill>
                <a:srgbClr val="000000"/>
              </a:solidFill>
            </a:endParaRPr>
          </a:p>
        </p:txBody>
      </p:sp>
      <p:sp>
        <p:nvSpPr>
          <p:cNvPr id="1035" name="Printed" hidden="1"/>
          <p:cNvSpPr txBox="1">
            <a:spLocks noChangeArrowheads="1"/>
          </p:cNvSpPr>
          <p:nvPr/>
        </p:nvSpPr>
        <p:spPr bwMode="auto">
          <a:xfrm rot="5400000">
            <a:off x="8957557" y="4202453"/>
            <a:ext cx="1742465" cy="852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932962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554" dirty="0">
                <a:solidFill>
                  <a:srgbClr val="000000"/>
                </a:solidFill>
              </a:rPr>
              <a:t>Printed 12.5.2014 2:43 AM Russia TZ 2 Standard Time</a:t>
            </a:r>
            <a:endParaRPr lang="ru-RU" sz="1476" dirty="0">
              <a:solidFill>
                <a:srgbClr val="000000"/>
              </a:solidFill>
            </a:endParaRPr>
          </a:p>
        </p:txBody>
      </p:sp>
      <p:sp>
        <p:nvSpPr>
          <p:cNvPr id="1036" name="Rectangle 28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605669" y="1990667"/>
            <a:ext cx="4755582" cy="12073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 dirty="0"/>
          </a:p>
        </p:txBody>
      </p:sp>
      <p:sp>
        <p:nvSpPr>
          <p:cNvPr id="19" name="Title Placeholder 2"/>
          <p:cNvSpPr>
            <a:spLocks noGrp="1" noChangeArrowheads="1"/>
          </p:cNvSpPr>
          <p:nvPr>
            <p:ph type="title"/>
          </p:nvPr>
        </p:nvSpPr>
        <p:spPr bwMode="auto">
          <a:xfrm>
            <a:off x="1361746" y="344282"/>
            <a:ext cx="7385392" cy="2840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/>
              <a:t>Click to edit Master title style</a:t>
            </a:r>
            <a:endParaRPr lang="ru-RU" dirty="0"/>
          </a:p>
        </p:txBody>
      </p:sp>
      <p:sp>
        <p:nvSpPr>
          <p:cNvPr id="10" name="McK 1. On-page tracker" hidden="1"/>
          <p:cNvSpPr>
            <a:spLocks noChangeArrowheads="1"/>
          </p:cNvSpPr>
          <p:nvPr/>
        </p:nvSpPr>
        <p:spPr bwMode="auto">
          <a:xfrm>
            <a:off x="1361746" y="27537"/>
            <a:ext cx="849592" cy="2131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defTabSz="932962" fontAlgn="base">
              <a:spcBef>
                <a:spcPct val="0"/>
              </a:spcBef>
              <a:spcAft>
                <a:spcPct val="0"/>
              </a:spcAft>
            </a:pPr>
            <a:r>
              <a:rPr lang="ru-RU" sz="1385" dirty="0">
                <a:solidFill>
                  <a:srgbClr val="808080"/>
                </a:solidFill>
              </a:rPr>
              <a:t>TRACKER</a:t>
            </a:r>
          </a:p>
        </p:txBody>
      </p:sp>
      <p:sp>
        <p:nvSpPr>
          <p:cNvPr id="11" name="McK 3. Unit of measure" hidden="1"/>
          <p:cNvSpPr txBox="1">
            <a:spLocks noChangeArrowheads="1"/>
          </p:cNvSpPr>
          <p:nvPr/>
        </p:nvSpPr>
        <p:spPr bwMode="auto">
          <a:xfrm>
            <a:off x="131612" y="946659"/>
            <a:ext cx="9526956" cy="2463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defTabSz="895350">
              <a:defRPr sz="2400">
                <a:solidFill>
                  <a:schemeClr val="tx1"/>
                </a:solidFill>
                <a:latin typeface="Arial" charset="0"/>
              </a:defRPr>
            </a:lvl1pPr>
            <a:lvl2pPr marL="447675" defTabSz="8953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895350" defTabSz="89535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344613" defTabSz="895350">
              <a:defRPr sz="2400">
                <a:solidFill>
                  <a:schemeClr val="tx1"/>
                </a:solidFill>
                <a:latin typeface="Arial" charset="0"/>
              </a:defRPr>
            </a:lvl4pPr>
            <a:lvl5pPr marL="1792288" defTabSz="89535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2494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7066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1638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6210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569" dirty="0">
                <a:solidFill>
                  <a:srgbClr val="808080"/>
                </a:solidFill>
              </a:rPr>
              <a:t>Unit of measure</a:t>
            </a:r>
          </a:p>
        </p:txBody>
      </p:sp>
      <p:sp>
        <p:nvSpPr>
          <p:cNvPr id="13" name="McK 4. Footnote" hidden="1"/>
          <p:cNvSpPr txBox="1">
            <a:spLocks noChangeArrowheads="1"/>
          </p:cNvSpPr>
          <p:nvPr/>
        </p:nvSpPr>
        <p:spPr bwMode="auto">
          <a:xfrm>
            <a:off x="131613" y="6261897"/>
            <a:ext cx="9449744" cy="1593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b">
            <a:spAutoFit/>
          </a:bodyPr>
          <a:lstStyle>
            <a:lvl1pPr marL="104775" indent="-104775" defTabSz="895350">
              <a:defRPr sz="2400">
                <a:solidFill>
                  <a:schemeClr val="tx1"/>
                </a:solidFill>
                <a:latin typeface="Arial" charset="0"/>
              </a:defRPr>
            </a:lvl1pPr>
            <a:lvl2pPr marL="1031875" defTabSz="8953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217613" defTabSz="89535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404938" defTabSz="895350">
              <a:defRPr sz="2400">
                <a:solidFill>
                  <a:schemeClr val="tx1"/>
                </a:solidFill>
                <a:latin typeface="Arial" charset="0"/>
              </a:defRPr>
            </a:lvl4pPr>
            <a:lvl5pPr marL="1792288" defTabSz="89535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2494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7066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1638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6210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015" dirty="0">
                <a:solidFill>
                  <a:srgbClr val="000000"/>
                </a:solidFill>
                <a:latin typeface="Arial"/>
              </a:rPr>
              <a:t>1 Сноска</a:t>
            </a:r>
          </a:p>
        </p:txBody>
      </p:sp>
      <p:sp>
        <p:nvSpPr>
          <p:cNvPr id="14" name="McK 5. Source" hidden="1"/>
          <p:cNvSpPr>
            <a:spLocks noChangeArrowheads="1"/>
          </p:cNvSpPr>
          <p:nvPr/>
        </p:nvSpPr>
        <p:spPr bwMode="auto">
          <a:xfrm>
            <a:off x="131614" y="6578596"/>
            <a:ext cx="7586117" cy="1593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t" anchorCtr="0">
            <a:spAutoFit/>
          </a:bodyPr>
          <a:lstStyle/>
          <a:p>
            <a:pPr marL="601404" indent="-601404" defTabSz="883312" fontAlgn="base">
              <a:spcBef>
                <a:spcPct val="0"/>
              </a:spcBef>
              <a:spcAft>
                <a:spcPct val="0"/>
              </a:spcAft>
              <a:tabLst>
                <a:tab pos="604536" algn="l"/>
              </a:tabLst>
            </a:pPr>
            <a:r>
              <a:rPr lang="ru-RU" sz="1015" dirty="0">
                <a:solidFill>
                  <a:srgbClr val="000000"/>
                </a:solidFill>
              </a:rPr>
              <a:t>ИСТОЧНИК: источник</a:t>
            </a:r>
          </a:p>
        </p:txBody>
      </p:sp>
      <p:grpSp>
        <p:nvGrpSpPr>
          <p:cNvPr id="15" name="ACET" hidden="1"/>
          <p:cNvGrpSpPr>
            <a:grpSpLocks/>
          </p:cNvGrpSpPr>
          <p:nvPr/>
        </p:nvGrpSpPr>
        <p:grpSpPr bwMode="auto">
          <a:xfrm>
            <a:off x="1605669" y="1156498"/>
            <a:ext cx="4713466" cy="511839"/>
            <a:chOff x="915" y="714"/>
            <a:chExt cx="2686" cy="316"/>
          </a:xfrm>
        </p:grpSpPr>
        <p:cxnSp>
          <p:nvCxnSpPr>
            <p:cNvPr id="16" name="AutoShape 249"/>
            <p:cNvCxnSpPr>
              <a:cxnSpLocks noChangeShapeType="1"/>
              <a:stCxn id="17" idx="4"/>
              <a:endCxn id="17" idx="6"/>
            </p:cNvCxnSpPr>
            <p:nvPr/>
          </p:nvCxnSpPr>
          <p:spPr bwMode="auto">
            <a:xfrm>
              <a:off x="915" y="1030"/>
              <a:ext cx="2686" cy="0"/>
            </a:xfrm>
            <a:prstGeom prst="straightConnector1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7" name="AutoShape 250"/>
            <p:cNvSpPr>
              <a:spLocks noChangeArrowheads="1"/>
            </p:cNvSpPr>
            <p:nvPr/>
          </p:nvSpPr>
          <p:spPr bwMode="auto">
            <a:xfrm>
              <a:off x="915" y="714"/>
              <a:ext cx="2686" cy="316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18288" anchor="b">
              <a:spAutoFit/>
            </a:bodyPr>
            <a:lstStyle/>
            <a:p>
              <a:pPr defTabSz="932962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sz="1569" b="1" dirty="0">
                  <a:solidFill>
                    <a:srgbClr val="000000"/>
                  </a:solidFill>
                </a:rPr>
                <a:t>Title</a:t>
              </a:r>
            </a:p>
            <a:p>
              <a:pPr defTabSz="932962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sz="1569" dirty="0">
                  <a:solidFill>
                    <a:srgbClr val="808080"/>
                  </a:solidFill>
                </a:rPr>
                <a:t>Unit of measure</a:t>
              </a:r>
            </a:p>
          </p:txBody>
        </p:sp>
      </p:grpSp>
      <p:sp>
        <p:nvSpPr>
          <p:cNvPr id="23" name="Line 16"/>
          <p:cNvSpPr>
            <a:spLocks noChangeShapeType="1"/>
          </p:cNvSpPr>
          <p:nvPr/>
        </p:nvSpPr>
        <p:spPr bwMode="auto">
          <a:xfrm>
            <a:off x="131612" y="6454684"/>
            <a:ext cx="9632742" cy="0"/>
          </a:xfrm>
          <a:prstGeom prst="line">
            <a:avLst/>
          </a:prstGeom>
          <a:noFill/>
          <a:ln w="9525">
            <a:solidFill>
              <a:schemeClr val="accent5">
                <a:lumMod val="50000"/>
              </a:schemeClr>
            </a:solidFill>
            <a:round/>
            <a:headEnd type="none" w="lg" len="lg"/>
            <a:tailEnd type="none" w="lg" len="lg"/>
          </a:ln>
        </p:spPr>
        <p:txBody>
          <a:bodyPr wrap="none" lIns="90216" tIns="90216" rIns="90216" bIns="90216" anchor="ctr"/>
          <a:lstStyle/>
          <a:p>
            <a:pPr defTabSz="932962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1754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20" name="Line 16"/>
          <p:cNvSpPr>
            <a:spLocks noChangeShapeType="1"/>
          </p:cNvSpPr>
          <p:nvPr/>
        </p:nvSpPr>
        <p:spPr bwMode="auto">
          <a:xfrm>
            <a:off x="139949" y="902198"/>
            <a:ext cx="9626105" cy="0"/>
          </a:xfrm>
          <a:prstGeom prst="line">
            <a:avLst/>
          </a:prstGeom>
          <a:noFill/>
          <a:ln w="28575">
            <a:solidFill>
              <a:schemeClr val="accent5">
                <a:lumMod val="50000"/>
              </a:schemeClr>
            </a:solidFill>
            <a:round/>
            <a:headEnd type="none" w="lg" len="lg"/>
            <a:tailEnd type="none" w="lg" len="lg"/>
          </a:ln>
        </p:spPr>
        <p:txBody>
          <a:bodyPr wrap="none" lIns="90216" tIns="90216" rIns="90216" bIns="90216" anchor="ctr"/>
          <a:lstStyle/>
          <a:p>
            <a:pPr defTabSz="932962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1754" dirty="0">
              <a:solidFill>
                <a:srgbClr val="000000"/>
              </a:solidFill>
              <a:cs typeface="Arial" charset="0"/>
            </a:endParaRPr>
          </a:p>
        </p:txBody>
      </p:sp>
      <p:pic>
        <p:nvPicPr>
          <p:cNvPr id="18" name="navigation8" descr="ujkm,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8859850" y="42452"/>
            <a:ext cx="980948" cy="801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Picture 47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947" y="119001"/>
            <a:ext cx="1107965" cy="7346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354800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99" r:id="rId1"/>
    <p:sldLayoutId id="2147484000" r:id="rId2"/>
    <p:sldLayoutId id="2147484001" r:id="rId3"/>
    <p:sldLayoutId id="2147484002" r:id="rId4"/>
  </p:sldLayoutIdLst>
  <p:hf hdr="0" ftr="0" dt="0"/>
  <p:txStyles>
    <p:titleStyle>
      <a:lvl1pPr algn="l" defTabSz="883312" rtl="0" eaLnBrk="1" fontAlgn="base" hangingPunct="1">
        <a:spcBef>
          <a:spcPct val="0"/>
        </a:spcBef>
        <a:spcAft>
          <a:spcPct val="0"/>
        </a:spcAft>
        <a:tabLst>
          <a:tab pos="352385" algn="l"/>
        </a:tabLst>
        <a:defRPr sz="1846" b="1">
          <a:solidFill>
            <a:schemeClr val="tx2"/>
          </a:solidFill>
          <a:latin typeface="+mj-lt"/>
          <a:ea typeface="+mj-ea"/>
          <a:cs typeface="+mj-cs"/>
        </a:defRPr>
      </a:lvl1pPr>
      <a:lvl2pPr algn="l" defTabSz="883312" rtl="0" eaLnBrk="1" fontAlgn="base" hangingPunct="1">
        <a:spcBef>
          <a:spcPct val="0"/>
        </a:spcBef>
        <a:spcAft>
          <a:spcPct val="0"/>
        </a:spcAft>
        <a:defRPr sz="1846" b="1">
          <a:solidFill>
            <a:schemeClr val="tx2"/>
          </a:solidFill>
          <a:latin typeface="Arial" charset="0"/>
        </a:defRPr>
      </a:lvl2pPr>
      <a:lvl3pPr algn="l" defTabSz="883312" rtl="0" eaLnBrk="1" fontAlgn="base" hangingPunct="1">
        <a:spcBef>
          <a:spcPct val="0"/>
        </a:spcBef>
        <a:spcAft>
          <a:spcPct val="0"/>
        </a:spcAft>
        <a:defRPr sz="1846" b="1">
          <a:solidFill>
            <a:schemeClr val="tx2"/>
          </a:solidFill>
          <a:latin typeface="Arial" charset="0"/>
        </a:defRPr>
      </a:lvl3pPr>
      <a:lvl4pPr algn="l" defTabSz="883312" rtl="0" eaLnBrk="1" fontAlgn="base" hangingPunct="1">
        <a:spcBef>
          <a:spcPct val="0"/>
        </a:spcBef>
        <a:spcAft>
          <a:spcPct val="0"/>
        </a:spcAft>
        <a:defRPr sz="1846" b="1">
          <a:solidFill>
            <a:schemeClr val="tx2"/>
          </a:solidFill>
          <a:latin typeface="Arial" charset="0"/>
        </a:defRPr>
      </a:lvl4pPr>
      <a:lvl5pPr algn="l" defTabSz="883312" rtl="0" eaLnBrk="1" fontAlgn="base" hangingPunct="1">
        <a:spcBef>
          <a:spcPct val="0"/>
        </a:spcBef>
        <a:spcAft>
          <a:spcPct val="0"/>
        </a:spcAft>
        <a:defRPr sz="1846" b="1">
          <a:solidFill>
            <a:schemeClr val="tx2"/>
          </a:solidFill>
          <a:latin typeface="Arial" charset="0"/>
        </a:defRPr>
      </a:lvl5pPr>
      <a:lvl6pPr marL="451053" algn="l" defTabSz="883312" rtl="0" eaLnBrk="1" fontAlgn="base" hangingPunct="1">
        <a:spcBef>
          <a:spcPct val="0"/>
        </a:spcBef>
        <a:spcAft>
          <a:spcPct val="0"/>
        </a:spcAft>
        <a:defRPr sz="1846" b="1">
          <a:solidFill>
            <a:schemeClr val="tx2"/>
          </a:solidFill>
          <a:latin typeface="Arial" charset="0"/>
        </a:defRPr>
      </a:lvl6pPr>
      <a:lvl7pPr marL="902106" algn="l" defTabSz="883312" rtl="0" eaLnBrk="1" fontAlgn="base" hangingPunct="1">
        <a:spcBef>
          <a:spcPct val="0"/>
        </a:spcBef>
        <a:spcAft>
          <a:spcPct val="0"/>
        </a:spcAft>
        <a:defRPr sz="1846" b="1">
          <a:solidFill>
            <a:schemeClr val="tx2"/>
          </a:solidFill>
          <a:latin typeface="Arial" charset="0"/>
        </a:defRPr>
      </a:lvl7pPr>
      <a:lvl8pPr marL="1353160" algn="l" defTabSz="883312" rtl="0" eaLnBrk="1" fontAlgn="base" hangingPunct="1">
        <a:spcBef>
          <a:spcPct val="0"/>
        </a:spcBef>
        <a:spcAft>
          <a:spcPct val="0"/>
        </a:spcAft>
        <a:defRPr sz="1846" b="1">
          <a:solidFill>
            <a:schemeClr val="tx2"/>
          </a:solidFill>
          <a:latin typeface="Arial" charset="0"/>
        </a:defRPr>
      </a:lvl8pPr>
      <a:lvl9pPr marL="1804213" algn="l" defTabSz="883312" rtl="0" eaLnBrk="1" fontAlgn="base" hangingPunct="1">
        <a:spcBef>
          <a:spcPct val="0"/>
        </a:spcBef>
        <a:spcAft>
          <a:spcPct val="0"/>
        </a:spcAft>
        <a:defRPr sz="1846" b="1">
          <a:solidFill>
            <a:schemeClr val="tx2"/>
          </a:solidFill>
          <a:latin typeface="Arial" charset="0"/>
        </a:defRPr>
      </a:lvl9pPr>
    </p:titleStyle>
    <p:bodyStyle>
      <a:lvl1pPr marL="0" indent="0" algn="l" defTabSz="883312" rtl="0" eaLnBrk="1" fontAlgn="base" hangingPunct="1">
        <a:spcBef>
          <a:spcPct val="0"/>
        </a:spcBef>
        <a:spcAft>
          <a:spcPct val="0"/>
        </a:spcAft>
        <a:buClr>
          <a:schemeClr val="tx2"/>
        </a:buClr>
        <a:defRPr sz="1569">
          <a:solidFill>
            <a:schemeClr val="tx1"/>
          </a:solidFill>
          <a:latin typeface="+mn-lt"/>
          <a:ea typeface="+mn-ea"/>
          <a:cs typeface="+mn-cs"/>
        </a:defRPr>
      </a:lvl1pPr>
      <a:lvl2pPr marL="191071" indent="-189505" algn="l" defTabSz="883312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5000"/>
        <a:buFont typeface="Arial" charset="0"/>
        <a:buChar char="▪"/>
        <a:defRPr sz="1569">
          <a:solidFill>
            <a:schemeClr val="tx1"/>
          </a:solidFill>
          <a:latin typeface="+mn-lt"/>
        </a:defRPr>
      </a:lvl2pPr>
      <a:lvl3pPr marL="451053" indent="-258416" algn="l" defTabSz="883312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0000"/>
        <a:buFont typeface="Arial" charset="0"/>
        <a:buChar char="–"/>
        <a:defRPr sz="1569">
          <a:solidFill>
            <a:schemeClr val="tx1"/>
          </a:solidFill>
          <a:latin typeface="+mn-lt"/>
        </a:defRPr>
      </a:lvl3pPr>
      <a:lvl4pPr marL="606103" indent="-153484" algn="l" defTabSz="883312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0000"/>
        <a:buFont typeface="Arial" charset="0"/>
        <a:buChar char="▫"/>
        <a:defRPr sz="1569">
          <a:solidFill>
            <a:schemeClr val="tx1"/>
          </a:solidFill>
          <a:latin typeface="+mn-lt"/>
        </a:defRPr>
      </a:lvl4pPr>
      <a:lvl5pPr marL="739728" indent="-128425" algn="l" defTabSz="883312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569">
          <a:solidFill>
            <a:schemeClr val="tx1"/>
          </a:solidFill>
          <a:latin typeface="+mn-lt"/>
        </a:defRPr>
      </a:lvl5pPr>
      <a:lvl6pPr marL="739728" indent="-128425" algn="l" defTabSz="883312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569">
          <a:solidFill>
            <a:schemeClr val="tx1"/>
          </a:solidFill>
          <a:latin typeface="+mn-lt"/>
        </a:defRPr>
      </a:lvl6pPr>
      <a:lvl7pPr marL="739728" indent="-128425" algn="l" defTabSz="883312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569">
          <a:solidFill>
            <a:schemeClr val="tx1"/>
          </a:solidFill>
          <a:latin typeface="+mn-lt"/>
        </a:defRPr>
      </a:lvl7pPr>
      <a:lvl8pPr marL="739728" indent="-128425" algn="l" defTabSz="883312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569">
          <a:solidFill>
            <a:schemeClr val="tx1"/>
          </a:solidFill>
          <a:latin typeface="+mn-lt"/>
        </a:defRPr>
      </a:lvl8pPr>
      <a:lvl9pPr marL="739728" indent="-128425" algn="l" defTabSz="883312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569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02106" rtl="0" eaLnBrk="1" latinLnBrk="0" hangingPunct="1">
        <a:defRPr sz="1754" kern="1200">
          <a:solidFill>
            <a:schemeClr val="tx1"/>
          </a:solidFill>
          <a:latin typeface="+mn-lt"/>
          <a:ea typeface="+mn-ea"/>
          <a:cs typeface="+mn-cs"/>
        </a:defRPr>
      </a:lvl1pPr>
      <a:lvl2pPr marL="451053" algn="l" defTabSz="902106" rtl="0" eaLnBrk="1" latinLnBrk="0" hangingPunct="1">
        <a:defRPr sz="1754" kern="1200">
          <a:solidFill>
            <a:schemeClr val="tx1"/>
          </a:solidFill>
          <a:latin typeface="+mn-lt"/>
          <a:ea typeface="+mn-ea"/>
          <a:cs typeface="+mn-cs"/>
        </a:defRPr>
      </a:lvl2pPr>
      <a:lvl3pPr marL="902106" algn="l" defTabSz="902106" rtl="0" eaLnBrk="1" latinLnBrk="0" hangingPunct="1">
        <a:defRPr sz="1754" kern="1200">
          <a:solidFill>
            <a:schemeClr val="tx1"/>
          </a:solidFill>
          <a:latin typeface="+mn-lt"/>
          <a:ea typeface="+mn-ea"/>
          <a:cs typeface="+mn-cs"/>
        </a:defRPr>
      </a:lvl3pPr>
      <a:lvl4pPr marL="1353160" algn="l" defTabSz="902106" rtl="0" eaLnBrk="1" latinLnBrk="0" hangingPunct="1">
        <a:defRPr sz="1754" kern="1200">
          <a:solidFill>
            <a:schemeClr val="tx1"/>
          </a:solidFill>
          <a:latin typeface="+mn-lt"/>
          <a:ea typeface="+mn-ea"/>
          <a:cs typeface="+mn-cs"/>
        </a:defRPr>
      </a:lvl4pPr>
      <a:lvl5pPr marL="1804213" algn="l" defTabSz="902106" rtl="0" eaLnBrk="1" latinLnBrk="0" hangingPunct="1">
        <a:defRPr sz="1754" kern="1200">
          <a:solidFill>
            <a:schemeClr val="tx1"/>
          </a:solidFill>
          <a:latin typeface="+mn-lt"/>
          <a:ea typeface="+mn-ea"/>
          <a:cs typeface="+mn-cs"/>
        </a:defRPr>
      </a:lvl5pPr>
      <a:lvl6pPr marL="2255266" algn="l" defTabSz="902106" rtl="0" eaLnBrk="1" latinLnBrk="0" hangingPunct="1">
        <a:defRPr sz="1754" kern="1200">
          <a:solidFill>
            <a:schemeClr val="tx1"/>
          </a:solidFill>
          <a:latin typeface="+mn-lt"/>
          <a:ea typeface="+mn-ea"/>
          <a:cs typeface="+mn-cs"/>
        </a:defRPr>
      </a:lvl6pPr>
      <a:lvl7pPr marL="2706319" algn="l" defTabSz="902106" rtl="0" eaLnBrk="1" latinLnBrk="0" hangingPunct="1">
        <a:defRPr sz="1754" kern="1200">
          <a:solidFill>
            <a:schemeClr val="tx1"/>
          </a:solidFill>
          <a:latin typeface="+mn-lt"/>
          <a:ea typeface="+mn-ea"/>
          <a:cs typeface="+mn-cs"/>
        </a:defRPr>
      </a:lvl7pPr>
      <a:lvl8pPr marL="3157372" algn="l" defTabSz="902106" rtl="0" eaLnBrk="1" latinLnBrk="0" hangingPunct="1">
        <a:defRPr sz="1754" kern="1200">
          <a:solidFill>
            <a:schemeClr val="tx1"/>
          </a:solidFill>
          <a:latin typeface="+mn-lt"/>
          <a:ea typeface="+mn-ea"/>
          <a:cs typeface="+mn-cs"/>
        </a:defRPr>
      </a:lvl8pPr>
      <a:lvl9pPr marL="3608426" algn="l" defTabSz="902106" rtl="0" eaLnBrk="1" latinLnBrk="0" hangingPunct="1">
        <a:defRPr sz="175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itle 1"/>
          <p:cNvSpPr>
            <a:spLocks noGrp="1"/>
          </p:cNvSpPr>
          <p:nvPr/>
        </p:nvSpPr>
        <p:spPr bwMode="auto">
          <a:xfrm>
            <a:off x="1571025" y="230789"/>
            <a:ext cx="7121410" cy="4448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defTabSz="895350" rtl="0" eaLnBrk="1" fontAlgn="base" hangingPunct="1">
              <a:spcBef>
                <a:spcPct val="0"/>
              </a:spcBef>
              <a:spcAft>
                <a:spcPct val="0"/>
              </a:spcAft>
              <a:tabLst>
                <a:tab pos="357188" algn="l"/>
              </a:tabLst>
              <a:defRPr sz="19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defTabSz="895350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2pPr>
            <a:lvl3pPr algn="l" defTabSz="895350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3pPr>
            <a:lvl4pPr algn="l" defTabSz="895350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4pPr>
            <a:lvl5pPr algn="l" defTabSz="895350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5pPr>
            <a:lvl6pPr marL="457200" algn="l" defTabSz="895350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6pPr>
            <a:lvl7pPr marL="914400" algn="l" defTabSz="895350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7pPr>
            <a:lvl8pPr marL="1371600" algn="l" defTabSz="895350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8pPr>
            <a:lvl9pPr marL="1828800" algn="l" defTabSz="895350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9pPr>
          </a:lstStyle>
          <a:p>
            <a:pPr algn="ctr">
              <a:lnSpc>
                <a:spcPts val="1735"/>
              </a:lnSpc>
            </a:pPr>
            <a:r>
              <a:rPr lang="ru-RU" sz="1632" dirty="0">
                <a:solidFill>
                  <a:srgbClr val="002960"/>
                </a:solidFill>
              </a:rPr>
              <a:t>Карточка </a:t>
            </a:r>
            <a:r>
              <a:rPr lang="ru-RU" sz="1632" dirty="0">
                <a:solidFill>
                  <a:srgbClr val="003274"/>
                </a:solidFill>
              </a:rPr>
              <a:t>1-го этапа ПСР-проекта «Оптимизация процесса обработки входящей корреспонденции и подготовки ответов»</a:t>
            </a:r>
            <a:r>
              <a:rPr lang="ru-RU" sz="1632" dirty="0">
                <a:solidFill>
                  <a:srgbClr val="002960"/>
                </a:solidFill>
              </a:rPr>
              <a:t>»</a:t>
            </a:r>
            <a:endParaRPr lang="en-US" sz="1632" dirty="0">
              <a:solidFill>
                <a:srgbClr val="002960"/>
              </a:solidFill>
            </a:endParaRPr>
          </a:p>
        </p:txBody>
      </p:sp>
      <p:grpSp>
        <p:nvGrpSpPr>
          <p:cNvPr id="70" name="Group 2"/>
          <p:cNvGrpSpPr/>
          <p:nvPr/>
        </p:nvGrpSpPr>
        <p:grpSpPr>
          <a:xfrm>
            <a:off x="502475" y="956541"/>
            <a:ext cx="8959963" cy="5424177"/>
            <a:chOff x="244269" y="981541"/>
            <a:chExt cx="8781594" cy="5847814"/>
          </a:xfrm>
        </p:grpSpPr>
        <p:sp>
          <p:nvSpPr>
            <p:cNvPr id="71" name="Прямоугольник 33"/>
            <p:cNvSpPr/>
            <p:nvPr/>
          </p:nvSpPr>
          <p:spPr>
            <a:xfrm>
              <a:off x="244269" y="988716"/>
              <a:ext cx="4149820" cy="2748251"/>
            </a:xfrm>
            <a:prstGeom prst="rect">
              <a:avLst/>
            </a:prstGeom>
            <a:solidFill>
              <a:srgbClr val="FFFFFF"/>
            </a:solidFill>
            <a:ln w="25400" cap="flat" cmpd="sng" algn="ctr">
              <a:solidFill>
                <a:srgbClr val="FFFFFF">
                  <a:shade val="50000"/>
                </a:srgbClr>
              </a:solidFill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rtlCol="0" anchor="ctr"/>
            <a:lstStyle/>
            <a:p>
              <a:pPr algn="ctr" defTabSz="932962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sz="1632" kern="0" dirty="0">
                <a:solidFill>
                  <a:srgbClr val="FFFFFF"/>
                </a:solidFill>
                <a:cs typeface="Arial"/>
              </a:endParaRPr>
            </a:p>
          </p:txBody>
        </p:sp>
        <p:sp>
          <p:nvSpPr>
            <p:cNvPr id="72" name="Прямоугольник 34"/>
            <p:cNvSpPr/>
            <p:nvPr/>
          </p:nvSpPr>
          <p:spPr>
            <a:xfrm>
              <a:off x="251520" y="3793956"/>
              <a:ext cx="4149820" cy="3035399"/>
            </a:xfrm>
            <a:prstGeom prst="rect">
              <a:avLst/>
            </a:prstGeom>
            <a:solidFill>
              <a:srgbClr val="FFFFFF"/>
            </a:solidFill>
            <a:ln w="25400" cap="flat" cmpd="sng" algn="ctr">
              <a:solidFill>
                <a:srgbClr val="FFFFFF">
                  <a:shade val="50000"/>
                </a:srgbClr>
              </a:solidFill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rtlCol="0" anchor="ctr"/>
            <a:lstStyle/>
            <a:p>
              <a:pPr algn="ctr" defTabSz="932962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sz="1632" kern="0" dirty="0">
                <a:solidFill>
                  <a:srgbClr val="FFFFFF"/>
                </a:solidFill>
                <a:cs typeface="Arial"/>
              </a:endParaRPr>
            </a:p>
          </p:txBody>
        </p:sp>
        <p:sp>
          <p:nvSpPr>
            <p:cNvPr id="73" name="Прямоугольник 35"/>
            <p:cNvSpPr/>
            <p:nvPr/>
          </p:nvSpPr>
          <p:spPr>
            <a:xfrm>
              <a:off x="4499256" y="1006570"/>
              <a:ext cx="4439282" cy="2722409"/>
            </a:xfrm>
            <a:prstGeom prst="rect">
              <a:avLst/>
            </a:prstGeom>
            <a:solidFill>
              <a:srgbClr val="FFFFFF"/>
            </a:solidFill>
            <a:ln w="25400" cap="flat" cmpd="sng" algn="ctr">
              <a:solidFill>
                <a:srgbClr val="FFFFFF">
                  <a:shade val="50000"/>
                </a:srgbClr>
              </a:solidFill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rtlCol="0" anchor="ctr"/>
            <a:lstStyle/>
            <a:p>
              <a:pPr defTabSz="932962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sz="918" kern="0" dirty="0">
                <a:solidFill>
                  <a:srgbClr val="414142"/>
                </a:solidFill>
                <a:cs typeface="Arial"/>
              </a:endParaRPr>
            </a:p>
          </p:txBody>
        </p:sp>
        <p:sp>
          <p:nvSpPr>
            <p:cNvPr id="74" name="Прямоугольник 36"/>
            <p:cNvSpPr/>
            <p:nvPr/>
          </p:nvSpPr>
          <p:spPr>
            <a:xfrm>
              <a:off x="4499256" y="3793956"/>
              <a:ext cx="4456588" cy="3035399"/>
            </a:xfrm>
            <a:prstGeom prst="rect">
              <a:avLst/>
            </a:prstGeom>
            <a:solidFill>
              <a:srgbClr val="FFFFFF"/>
            </a:solidFill>
            <a:ln w="25400" cap="flat" cmpd="sng" algn="ctr">
              <a:solidFill>
                <a:srgbClr val="FFFFFF">
                  <a:shade val="50000"/>
                </a:srgbClr>
              </a:solidFill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rtlCol="0" anchor="ctr"/>
            <a:lstStyle/>
            <a:p>
              <a:pPr algn="ctr" defTabSz="932962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sz="1632" kern="0" dirty="0">
                <a:solidFill>
                  <a:srgbClr val="FFFFFF"/>
                </a:solidFill>
                <a:cs typeface="Arial"/>
              </a:endParaRPr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4726219" y="3784665"/>
              <a:ext cx="4233878" cy="2742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ru-RU"/>
              </a:defPPr>
              <a:lvl1pPr algn="ctr">
                <a:defRPr sz="1800" b="1" u="sng">
                  <a:solidFill>
                    <a:srgbClr val="3E87BD">
                      <a:lumMod val="75000"/>
                    </a:srgbClr>
                  </a:solidFill>
                </a:defRPr>
              </a:lvl1pPr>
            </a:lstStyle>
            <a:p>
              <a:pPr defTabSz="932962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020" kern="0" dirty="0"/>
                <a:t>4</a:t>
              </a:r>
              <a:r>
                <a:rPr lang="ru-RU" sz="1020" kern="0" dirty="0"/>
                <a:t>. Ключевые события проекта</a:t>
              </a:r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312742" y="3841870"/>
              <a:ext cx="4233878" cy="2742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ru-RU"/>
              </a:defPPr>
              <a:lvl1pPr>
                <a:defRPr sz="1600" b="1">
                  <a:solidFill>
                    <a:schemeClr val="accent6">
                      <a:lumMod val="75000"/>
                    </a:schemeClr>
                  </a:solidFill>
                </a:defRPr>
              </a:lvl1pPr>
            </a:lstStyle>
            <a:p>
              <a:pPr algn="ctr" defTabSz="932962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020" u="sng" kern="0" dirty="0">
                  <a:solidFill>
                    <a:srgbClr val="3E87BD">
                      <a:lumMod val="75000"/>
                    </a:srgbClr>
                  </a:solidFill>
                </a:rPr>
                <a:t>3</a:t>
              </a:r>
              <a:r>
                <a:rPr lang="ru-RU" sz="1020" u="sng" kern="0" dirty="0">
                  <a:solidFill>
                    <a:srgbClr val="3E87BD">
                      <a:lumMod val="75000"/>
                    </a:srgbClr>
                  </a:solidFill>
                </a:rPr>
                <a:t>. Цели и плановый эффект</a:t>
              </a:r>
            </a:p>
          </p:txBody>
        </p:sp>
        <p:sp>
          <p:nvSpPr>
            <p:cNvPr id="77" name="TextBox 76"/>
            <p:cNvSpPr txBox="1"/>
            <p:nvPr/>
          </p:nvSpPr>
          <p:spPr>
            <a:xfrm>
              <a:off x="4680840" y="981541"/>
              <a:ext cx="4211640" cy="2742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932962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020" b="1" u="sng" kern="0" dirty="0">
                  <a:solidFill>
                    <a:srgbClr val="3E87BD">
                      <a:lumMod val="75000"/>
                    </a:srgbClr>
                  </a:solidFill>
                </a:rPr>
                <a:t>2</a:t>
              </a:r>
              <a:r>
                <a:rPr lang="ru-RU" sz="1020" b="1" u="sng" kern="0" dirty="0">
                  <a:solidFill>
                    <a:srgbClr val="3E87BD">
                      <a:lumMod val="75000"/>
                    </a:srgbClr>
                  </a:solidFill>
                </a:rPr>
                <a:t>. Обоснование выбора</a:t>
              </a:r>
            </a:p>
          </p:txBody>
        </p:sp>
        <p:sp>
          <p:nvSpPr>
            <p:cNvPr id="79" name="TextBox 65"/>
            <p:cNvSpPr txBox="1">
              <a:spLocks noChangeArrowheads="1"/>
            </p:cNvSpPr>
            <p:nvPr/>
          </p:nvSpPr>
          <p:spPr bwMode="auto">
            <a:xfrm>
              <a:off x="386093" y="2362086"/>
              <a:ext cx="3867988" cy="23535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36731" tIns="36731" rIns="36731" bIns="36731" rtlCol="0">
              <a:spAutoFit/>
            </a:bodyPr>
            <a:lstStyle>
              <a:defPPr>
                <a:defRPr lang="ru-RU"/>
              </a:defPPr>
              <a:lvl1pPr>
                <a:defRPr sz="1200" b="1" u="sng">
                  <a:solidFill>
                    <a:schemeClr val="accent6">
                      <a:lumMod val="75000"/>
                    </a:schemeClr>
                  </a:solidFill>
                </a:defRPr>
              </a:lvl1pPr>
            </a:lstStyle>
            <a:p>
              <a:pPr defTabSz="932962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ru-RU" altLang="ru-RU" sz="918" kern="0" dirty="0">
                  <a:solidFill>
                    <a:srgbClr val="3E87BD">
                      <a:lumMod val="75000"/>
                    </a:srgbClr>
                  </a:solidFill>
                </a:rPr>
                <a:t>Руководитель проекта</a:t>
              </a:r>
              <a:r>
                <a:rPr lang="en-US" altLang="ru-RU" sz="918" kern="0" dirty="0">
                  <a:solidFill>
                    <a:srgbClr val="3E87BD">
                      <a:lumMod val="75000"/>
                    </a:srgbClr>
                  </a:solidFill>
                </a:rPr>
                <a:t>:</a:t>
              </a:r>
              <a:r>
                <a:rPr lang="en-US" altLang="ru-RU" sz="918" b="0" u="none" kern="0" dirty="0">
                  <a:solidFill>
                    <a:srgbClr val="414142"/>
                  </a:solidFill>
                </a:rPr>
                <a:t> </a:t>
              </a:r>
              <a:r>
                <a:rPr lang="ru-RU" altLang="ru-RU" sz="918" b="0" u="none" kern="0" dirty="0">
                  <a:solidFill>
                    <a:srgbClr val="414142"/>
                  </a:solidFill>
                </a:rPr>
                <a:t>Начальник общего отдела </a:t>
              </a:r>
              <a:r>
                <a:rPr lang="ru-RU" altLang="ru-RU" sz="918" b="0" u="none" kern="0" dirty="0" err="1">
                  <a:solidFill>
                    <a:srgbClr val="414142"/>
                  </a:solidFill>
                </a:rPr>
                <a:t>Теслова</a:t>
              </a:r>
              <a:r>
                <a:rPr lang="ru-RU" altLang="ru-RU" sz="918" b="0" u="none" kern="0" dirty="0">
                  <a:solidFill>
                    <a:srgbClr val="414142"/>
                  </a:solidFill>
                </a:rPr>
                <a:t> М.Н.</a:t>
              </a:r>
              <a:endParaRPr lang="ru-RU" altLang="ru-RU" sz="918" kern="0" dirty="0">
                <a:solidFill>
                  <a:srgbClr val="3E87BD">
                    <a:lumMod val="75000"/>
                  </a:srgbClr>
                </a:solidFill>
              </a:endParaRPr>
            </a:p>
          </p:txBody>
        </p:sp>
        <p:sp>
          <p:nvSpPr>
            <p:cNvPr id="83" name="TextBox 65"/>
            <p:cNvSpPr txBox="1">
              <a:spLocks noChangeArrowheads="1"/>
            </p:cNvSpPr>
            <p:nvPr/>
          </p:nvSpPr>
          <p:spPr bwMode="auto">
            <a:xfrm>
              <a:off x="405295" y="1215900"/>
              <a:ext cx="4275209" cy="38455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36731" tIns="36731" rIns="36731" bIns="36731" rtlCol="0">
              <a:spAutoFit/>
            </a:bodyPr>
            <a:lstStyle>
              <a:defPPr>
                <a:defRPr lang="ru-RU"/>
              </a:defPPr>
              <a:lvl1pPr>
                <a:defRPr sz="1200" b="1" u="sng">
                  <a:solidFill>
                    <a:schemeClr val="accent6">
                      <a:lumMod val="75000"/>
                    </a:schemeClr>
                  </a:solidFill>
                </a:defRPr>
              </a:lvl1pPr>
            </a:lstStyle>
            <a:p>
              <a:pPr defTabSz="932962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ru-RU" altLang="ru-RU" sz="918" kern="0" dirty="0">
                  <a:solidFill>
                    <a:srgbClr val="3E87BD">
                      <a:lumMod val="75000"/>
                    </a:srgbClr>
                  </a:solidFill>
                </a:rPr>
                <a:t>Заказчики процесса</a:t>
              </a:r>
              <a:r>
                <a:rPr lang="en-US" altLang="ru-RU" sz="918" kern="0" dirty="0">
                  <a:solidFill>
                    <a:srgbClr val="3E87BD">
                      <a:lumMod val="75000"/>
                    </a:srgbClr>
                  </a:solidFill>
                </a:rPr>
                <a:t>:</a:t>
              </a:r>
              <a:r>
                <a:rPr lang="ru-RU" altLang="ru-RU" sz="918" u="none" kern="0" dirty="0">
                  <a:solidFill>
                    <a:srgbClr val="3E87BD">
                      <a:lumMod val="75000"/>
                    </a:srgbClr>
                  </a:solidFill>
                </a:rPr>
                <a:t> </a:t>
              </a:r>
              <a:r>
                <a:rPr lang="ru-RU" altLang="ru-RU" sz="918" b="0" u="none" kern="0" dirty="0">
                  <a:solidFill>
                    <a:srgbClr val="414142"/>
                  </a:solidFill>
                </a:rPr>
                <a:t>сотрудники организации, работающие</a:t>
              </a:r>
            </a:p>
            <a:p>
              <a:pPr defTabSz="932962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ru-RU" altLang="ru-RU" sz="918" b="0" u="none" kern="0" dirty="0">
                  <a:solidFill>
                    <a:srgbClr val="414142"/>
                  </a:solidFill>
                </a:rPr>
                <a:t> с документами</a:t>
              </a:r>
            </a:p>
          </p:txBody>
        </p:sp>
        <p:sp>
          <p:nvSpPr>
            <p:cNvPr id="84" name="TextBox 65"/>
            <p:cNvSpPr txBox="1">
              <a:spLocks noChangeArrowheads="1"/>
            </p:cNvSpPr>
            <p:nvPr/>
          </p:nvSpPr>
          <p:spPr bwMode="auto">
            <a:xfrm>
              <a:off x="376183" y="2651304"/>
              <a:ext cx="3955163" cy="53684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36731" tIns="36731" rIns="36731" bIns="36731" rtlCol="0">
              <a:spAutoFit/>
            </a:bodyPr>
            <a:lstStyle>
              <a:defPPr>
                <a:defRPr lang="ru-RU"/>
              </a:defPPr>
              <a:lvl1pPr algn="ctr">
                <a:defRPr sz="1800" b="1" u="sng">
                  <a:solidFill>
                    <a:schemeClr val="accent6">
                      <a:lumMod val="75000"/>
                    </a:schemeClr>
                  </a:solidFill>
                </a:defRPr>
              </a:lvl1pPr>
            </a:lstStyle>
            <a:p>
              <a:pPr algn="l" defTabSz="932962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ru-RU" altLang="ru-RU" sz="918" kern="0" dirty="0">
                  <a:solidFill>
                    <a:srgbClr val="3E87BD">
                      <a:lumMod val="75000"/>
                    </a:srgbClr>
                  </a:solidFill>
                </a:rPr>
                <a:t>Команда проекта</a:t>
              </a:r>
              <a:r>
                <a:rPr lang="en-US" altLang="ru-RU" sz="918" kern="0" dirty="0">
                  <a:solidFill>
                    <a:srgbClr val="3E87BD">
                      <a:lumMod val="75000"/>
                    </a:srgbClr>
                  </a:solidFill>
                </a:rPr>
                <a:t>:</a:t>
              </a:r>
              <a:r>
                <a:rPr lang="ru-RU" altLang="ru-RU" sz="918" u="none" kern="0" dirty="0">
                  <a:solidFill>
                    <a:srgbClr val="414142"/>
                  </a:solidFill>
                </a:rPr>
                <a:t> </a:t>
              </a:r>
              <a:r>
                <a:rPr lang="ru-RU" altLang="ru-RU" sz="918" b="0" u="none" kern="0" dirty="0" err="1">
                  <a:solidFill>
                    <a:srgbClr val="414142"/>
                  </a:solidFill>
                </a:rPr>
                <a:t>Теслова</a:t>
              </a:r>
              <a:r>
                <a:rPr lang="ru-RU" altLang="ru-RU" sz="918" b="0" u="none" kern="0" dirty="0">
                  <a:solidFill>
                    <a:srgbClr val="414142"/>
                  </a:solidFill>
                </a:rPr>
                <a:t> Маргарита Николаевна, Жилин Александр Олегович, </a:t>
              </a:r>
              <a:r>
                <a:rPr lang="ru-RU" altLang="ru-RU" sz="918" b="0" u="none" kern="0" dirty="0" err="1">
                  <a:solidFill>
                    <a:srgbClr val="414142"/>
                  </a:solidFill>
                </a:rPr>
                <a:t>Колгушкина</a:t>
              </a:r>
              <a:r>
                <a:rPr lang="ru-RU" altLang="ru-RU" sz="918" b="0" u="none" kern="0" dirty="0">
                  <a:solidFill>
                    <a:srgbClr val="414142"/>
                  </a:solidFill>
                </a:rPr>
                <a:t> Людмила Геннадьевна, Луганская Елена Анатольевна</a:t>
              </a:r>
            </a:p>
          </p:txBody>
        </p:sp>
        <p:sp>
          <p:nvSpPr>
            <p:cNvPr id="85" name="TextBox 65"/>
            <p:cNvSpPr txBox="1">
              <a:spLocks noChangeArrowheads="1"/>
            </p:cNvSpPr>
            <p:nvPr/>
          </p:nvSpPr>
          <p:spPr bwMode="auto">
            <a:xfrm>
              <a:off x="386093" y="2096210"/>
              <a:ext cx="3870642" cy="23226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36731" tIns="36731" rIns="36731" bIns="36731" rtlCol="0">
              <a:spAutoFit/>
            </a:bodyPr>
            <a:lstStyle>
              <a:defPPr>
                <a:defRPr lang="ru-RU"/>
              </a:defPPr>
              <a:lvl1pPr>
                <a:defRPr sz="1400" b="1" u="sng">
                  <a:solidFill>
                    <a:srgbClr val="3E87BD">
                      <a:lumMod val="75000"/>
                    </a:srgbClr>
                  </a:solidFill>
                </a:defRPr>
              </a:lvl1pPr>
            </a:lstStyle>
            <a:p>
              <a:pPr defTabSz="932962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ru-RU" altLang="ru-RU" sz="918" kern="0" dirty="0"/>
                <a:t>Владелец процесса</a:t>
              </a:r>
              <a:r>
                <a:rPr lang="en-US" altLang="ru-RU" sz="918" kern="0" dirty="0"/>
                <a:t>:</a:t>
              </a:r>
              <a:r>
                <a:rPr lang="ru-RU" altLang="ru-RU" sz="918" u="none" kern="0" dirty="0"/>
                <a:t> </a:t>
              </a:r>
              <a:r>
                <a:rPr lang="ru-RU" altLang="ru-RU" sz="918" b="0" u="none" kern="0" dirty="0">
                  <a:solidFill>
                    <a:srgbClr val="000000"/>
                  </a:solidFill>
                </a:rPr>
                <a:t>Общий отдел администрации Кромского района</a:t>
              </a:r>
              <a:endParaRPr lang="ru-RU" altLang="ru-RU" sz="918" b="0" u="none" kern="0" dirty="0">
                <a:solidFill>
                  <a:srgbClr val="414142"/>
                </a:solidFill>
              </a:endParaRPr>
            </a:p>
          </p:txBody>
        </p:sp>
        <p:sp>
          <p:nvSpPr>
            <p:cNvPr id="86" name="TextBox 85"/>
            <p:cNvSpPr txBox="1"/>
            <p:nvPr/>
          </p:nvSpPr>
          <p:spPr>
            <a:xfrm>
              <a:off x="4401340" y="4468180"/>
              <a:ext cx="4249617" cy="8925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932962" fontAlgn="base">
                <a:spcBef>
                  <a:spcPts val="306"/>
                </a:spcBef>
                <a:spcAft>
                  <a:spcPts val="306"/>
                </a:spcAft>
                <a:defRPr/>
              </a:pPr>
              <a:endParaRPr lang="ru-RU" altLang="ru-RU" sz="1224" kern="0" dirty="0">
                <a:solidFill>
                  <a:srgbClr val="414142"/>
                </a:solidFill>
              </a:endParaRPr>
            </a:p>
            <a:p>
              <a:pPr defTabSz="932962" fontAlgn="base">
                <a:spcBef>
                  <a:spcPts val="306"/>
                </a:spcBef>
                <a:spcAft>
                  <a:spcPts val="306"/>
                </a:spcAft>
                <a:defRPr/>
              </a:pPr>
              <a:endParaRPr lang="en-US" altLang="ru-RU" sz="1224" kern="0" dirty="0">
                <a:solidFill>
                  <a:srgbClr val="414142"/>
                </a:solidFill>
              </a:endParaRPr>
            </a:p>
            <a:p>
              <a:pPr defTabSz="932962" fontAlgn="base">
                <a:spcBef>
                  <a:spcPts val="306"/>
                </a:spcBef>
                <a:spcAft>
                  <a:spcPts val="306"/>
                </a:spcAft>
                <a:defRPr/>
              </a:pPr>
              <a:endParaRPr lang="en-US" altLang="ru-RU" sz="1224" kern="0" dirty="0">
                <a:solidFill>
                  <a:srgbClr val="414142"/>
                </a:solidFill>
              </a:endParaRPr>
            </a:p>
          </p:txBody>
        </p:sp>
        <p:sp>
          <p:nvSpPr>
            <p:cNvPr id="87" name="TextBox 65"/>
            <p:cNvSpPr txBox="1">
              <a:spLocks noChangeArrowheads="1"/>
            </p:cNvSpPr>
            <p:nvPr/>
          </p:nvSpPr>
          <p:spPr bwMode="auto">
            <a:xfrm>
              <a:off x="411224" y="1541116"/>
              <a:ext cx="4005488" cy="23226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36731" tIns="36731" rIns="36731" bIns="36731" rtlCol="0">
              <a:spAutoFit/>
            </a:bodyPr>
            <a:lstStyle>
              <a:defPPr>
                <a:defRPr lang="ru-RU"/>
              </a:defPPr>
              <a:lvl1pPr>
                <a:defRPr sz="1200" b="1" u="sng">
                  <a:solidFill>
                    <a:schemeClr val="accent6">
                      <a:lumMod val="75000"/>
                    </a:schemeClr>
                  </a:solidFill>
                </a:defRPr>
              </a:lvl1pPr>
            </a:lstStyle>
            <a:p>
              <a:pPr defTabSz="932962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ru-RU" altLang="ru-RU" sz="918" kern="0" dirty="0">
                  <a:solidFill>
                    <a:srgbClr val="3E87BD">
                      <a:lumMod val="75000"/>
                    </a:srgbClr>
                  </a:solidFill>
                </a:rPr>
                <a:t>Периметр проекта</a:t>
              </a:r>
              <a:r>
                <a:rPr lang="en-US" altLang="ru-RU" sz="918" kern="0" dirty="0">
                  <a:solidFill>
                    <a:srgbClr val="3E87BD">
                      <a:lumMod val="75000"/>
                    </a:srgbClr>
                  </a:solidFill>
                </a:rPr>
                <a:t>:</a:t>
              </a:r>
              <a:r>
                <a:rPr lang="ru-RU" altLang="ru-RU" sz="918" u="none" kern="0" dirty="0">
                  <a:solidFill>
                    <a:srgbClr val="3E87BD">
                      <a:lumMod val="75000"/>
                    </a:srgbClr>
                  </a:solidFill>
                </a:rPr>
                <a:t> </a:t>
              </a:r>
              <a:r>
                <a:rPr lang="ru-RU" altLang="ru-RU" sz="918" b="0" u="none" kern="0" dirty="0">
                  <a:solidFill>
                    <a:srgbClr val="000000"/>
                  </a:solidFill>
                </a:rPr>
                <a:t>Администрация Кромского района</a:t>
              </a:r>
              <a:endParaRPr lang="ru-RU" altLang="ru-RU" sz="918" b="0" u="none" kern="0" dirty="0">
                <a:solidFill>
                  <a:srgbClr val="414142"/>
                </a:solidFill>
              </a:endParaRPr>
            </a:p>
          </p:txBody>
        </p:sp>
        <p:sp>
          <p:nvSpPr>
            <p:cNvPr id="88" name="TextBox 14"/>
            <p:cNvSpPr txBox="1">
              <a:spLocks noChangeArrowheads="1"/>
            </p:cNvSpPr>
            <p:nvPr/>
          </p:nvSpPr>
          <p:spPr bwMode="auto">
            <a:xfrm>
              <a:off x="4498585" y="1311193"/>
              <a:ext cx="4527278" cy="157777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rtlCol="0">
              <a:spAutoFit/>
            </a:bodyPr>
            <a:lstStyle>
              <a:defPPr>
                <a:defRPr lang="ru-RU"/>
              </a:defPPr>
              <a:lvl1pPr eaLnBrk="1" hangingPunct="1">
                <a:spcBef>
                  <a:spcPts val="300"/>
                </a:spcBef>
                <a:spcAft>
                  <a:spcPts val="300"/>
                </a:spcAft>
                <a:defRPr sz="1400">
                  <a:solidFill>
                    <a:srgbClr val="414142"/>
                  </a:solidFill>
                </a:defRPr>
              </a:lvl1pPr>
            </a:lstStyle>
            <a:p>
              <a:pPr marL="233241" indent="-233241" defTabSz="932962" fontAlgn="base">
                <a:defRPr/>
              </a:pPr>
              <a:r>
                <a:rPr lang="ru-RU" altLang="ru-RU" sz="1020" b="1" kern="0" dirty="0">
                  <a:solidFill>
                    <a:srgbClr val="000000"/>
                  </a:solidFill>
                </a:rPr>
                <a:t>Ключевой риск: Срыв срока ответа на входящий документ.</a:t>
              </a:r>
            </a:p>
            <a:p>
              <a:pPr marL="233241" indent="-233241" defTabSz="932962" fontAlgn="base">
                <a:defRPr/>
              </a:pPr>
              <a:endParaRPr lang="ru-RU" altLang="ru-RU" sz="1020" b="1" kern="0" dirty="0">
                <a:solidFill>
                  <a:srgbClr val="000000"/>
                </a:solidFill>
              </a:endParaRPr>
            </a:p>
            <a:p>
              <a:pPr indent="-173311" defTabSz="932962" fontAlgn="base">
                <a:spcBef>
                  <a:spcPts val="0"/>
                </a:spcBef>
                <a:spcAft>
                  <a:spcPts val="0"/>
                </a:spcAft>
                <a:buFontTx/>
                <a:buAutoNum type="arabicPeriod"/>
                <a:defRPr/>
              </a:pPr>
              <a:r>
                <a:rPr lang="ru-RU" altLang="ru-RU" sz="1020" kern="0" dirty="0"/>
                <a:t>Большие временные затраты на получение письма и доведение до исполнителя.</a:t>
              </a:r>
            </a:p>
            <a:p>
              <a:pPr indent="-173311" defTabSz="932962" fontAlgn="base">
                <a:spcBef>
                  <a:spcPts val="0"/>
                </a:spcBef>
                <a:spcAft>
                  <a:spcPts val="0"/>
                </a:spcAft>
                <a:buFontTx/>
                <a:buAutoNum type="arabicPeriod"/>
                <a:defRPr/>
              </a:pPr>
              <a:endParaRPr lang="ru-RU" altLang="ru-RU" sz="1020" kern="0" dirty="0"/>
            </a:p>
            <a:p>
              <a:pPr indent="-173311" defTabSz="932962" fontAlgn="base">
                <a:spcBef>
                  <a:spcPts val="0"/>
                </a:spcBef>
                <a:spcAft>
                  <a:spcPts val="0"/>
                </a:spcAft>
                <a:buFontTx/>
                <a:buAutoNum type="arabicPeriod"/>
                <a:defRPr/>
              </a:pPr>
              <a:endParaRPr lang="ru-RU" altLang="ru-RU" sz="1020" kern="0" dirty="0"/>
            </a:p>
            <a:p>
              <a:pPr indent="-173311" defTabSz="932962" fontAlgn="base">
                <a:spcBef>
                  <a:spcPts val="0"/>
                </a:spcBef>
                <a:spcAft>
                  <a:spcPts val="0"/>
                </a:spcAft>
                <a:buFontTx/>
                <a:buAutoNum type="arabicPeriod"/>
                <a:defRPr/>
              </a:pPr>
              <a:r>
                <a:rPr lang="ru-RU" altLang="ru-RU" sz="1020" kern="0" dirty="0"/>
                <a:t>Большие временные затраты на согласование ответа и отправку его адресату.</a:t>
              </a:r>
            </a:p>
          </p:txBody>
        </p:sp>
        <p:sp>
          <p:nvSpPr>
            <p:cNvPr id="89" name="TextBox 88"/>
            <p:cNvSpPr txBox="1"/>
            <p:nvPr/>
          </p:nvSpPr>
          <p:spPr>
            <a:xfrm>
              <a:off x="329497" y="981541"/>
              <a:ext cx="4211640" cy="2742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932962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ru-RU" sz="1020" b="1" u="sng" kern="0" dirty="0">
                  <a:solidFill>
                    <a:srgbClr val="3E87BD">
                      <a:lumMod val="75000"/>
                    </a:srgbClr>
                  </a:solidFill>
                </a:rPr>
                <a:t>1. Вовлеченные лица и рамки проекта</a:t>
              </a:r>
            </a:p>
          </p:txBody>
        </p:sp>
        <p:sp>
          <p:nvSpPr>
            <p:cNvPr id="90" name="TextBox 65"/>
            <p:cNvSpPr txBox="1">
              <a:spLocks noChangeArrowheads="1"/>
            </p:cNvSpPr>
            <p:nvPr/>
          </p:nvSpPr>
          <p:spPr bwMode="auto">
            <a:xfrm>
              <a:off x="386094" y="1759550"/>
              <a:ext cx="3870642" cy="68912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36731" tIns="36731" rIns="36731" bIns="36731" rtlCol="0">
              <a:spAutoFit/>
            </a:bodyPr>
            <a:lstStyle>
              <a:defPPr>
                <a:defRPr lang="ru-RU"/>
              </a:defPPr>
              <a:lvl1pPr>
                <a:defRPr sz="1400" b="1" u="sng">
                  <a:solidFill>
                    <a:srgbClr val="3E87BD">
                      <a:lumMod val="75000"/>
                    </a:srgbClr>
                  </a:solidFill>
                </a:defRPr>
              </a:lvl1pPr>
            </a:lstStyle>
            <a:p>
              <a:pPr defTabSz="932962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altLang="ru-RU" sz="918" kern="0" dirty="0"/>
                <a:t>Границы процесса</a:t>
              </a:r>
              <a:r>
                <a:rPr lang="en-US" altLang="ru-RU" sz="918" kern="0" dirty="0"/>
                <a:t>:</a:t>
              </a:r>
              <a:r>
                <a:rPr lang="ru-RU" altLang="ru-RU" sz="918" u="none" kern="0" dirty="0"/>
                <a:t> </a:t>
              </a:r>
              <a:r>
                <a:rPr lang="ru-RU" sz="918" b="0" u="none" dirty="0">
                  <a:solidFill>
                    <a:srgbClr val="000000"/>
                  </a:solidFill>
                </a:rPr>
                <a:t>от поступления документа в администрацию до его отправки адресату</a:t>
              </a:r>
            </a:p>
            <a:p>
              <a:pPr defTabSz="932962" fontAlgn="base">
                <a:spcBef>
                  <a:spcPct val="0"/>
                </a:spcBef>
                <a:spcAft>
                  <a:spcPct val="0"/>
                </a:spcAft>
              </a:pPr>
              <a:endParaRPr lang="ru-RU" sz="918" b="0" u="none" dirty="0">
                <a:solidFill>
                  <a:srgbClr val="000000"/>
                </a:solidFill>
              </a:endParaRPr>
            </a:p>
            <a:p>
              <a:pPr defTabSz="932962" fontAlgn="base">
                <a:spcBef>
                  <a:spcPct val="0"/>
                </a:spcBef>
                <a:spcAft>
                  <a:spcPct val="0"/>
                </a:spcAft>
              </a:pPr>
              <a:endParaRPr lang="en-US" sz="918" b="0" u="none" dirty="0">
                <a:solidFill>
                  <a:srgbClr val="000000"/>
                </a:solidFill>
              </a:endParaRPr>
            </a:p>
          </p:txBody>
        </p:sp>
      </p:grpSp>
      <p:graphicFrame>
        <p:nvGraphicFramePr>
          <p:cNvPr id="113" name="Таблица 1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0586091"/>
              </p:ext>
            </p:extLst>
          </p:nvPr>
        </p:nvGraphicFramePr>
        <p:xfrm>
          <a:off x="549592" y="4078126"/>
          <a:ext cx="4144438" cy="15705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5543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942809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946191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404288">
                <a:tc>
                  <a:txBody>
                    <a:bodyPr/>
                    <a:lstStyle/>
                    <a:p>
                      <a:pPr algn="l"/>
                      <a:r>
                        <a:rPr lang="ru-RU" sz="1000" b="1" dirty="0">
                          <a:solidFill>
                            <a:schemeClr val="tx1"/>
                          </a:solidFill>
                        </a:rPr>
                        <a:t>Наименование </a:t>
                      </a:r>
                    </a:p>
                    <a:p>
                      <a:pPr algn="l"/>
                      <a:r>
                        <a:rPr lang="ru-RU" sz="1000" b="1" dirty="0">
                          <a:solidFill>
                            <a:schemeClr val="tx1"/>
                          </a:solidFill>
                        </a:rPr>
                        <a:t>цели</a:t>
                      </a:r>
                    </a:p>
                  </a:txBody>
                  <a:tcPr marL="93297" marR="93297" marT="46649" marB="4664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0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Текущий</a:t>
                      </a:r>
                      <a:r>
                        <a:rPr lang="ru-RU" sz="10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000" b="1" u="sng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показатель</a:t>
                      </a:r>
                      <a:endParaRPr lang="ru-RU" sz="1000" b="1" u="sng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3297" marR="93297" marT="46649" marB="4664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0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Целевой </a:t>
                      </a:r>
                      <a:r>
                        <a:rPr lang="ru-RU" sz="1000" b="1" u="sng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показатель</a:t>
                      </a:r>
                    </a:p>
                  </a:txBody>
                  <a:tcPr marL="93297" marR="93297" marT="46649" marB="4664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5308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ru-RU" sz="1000" b="0" kern="1200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 Оптимизировать время, которое тратится на получение письма и доведение до исполнителя</a:t>
                      </a:r>
                    </a:p>
                  </a:txBody>
                  <a:tcPr marL="93297" marR="93297" marT="46649" marB="4664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lang="ru-RU" sz="10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дня</a:t>
                      </a:r>
                    </a:p>
                  </a:txBody>
                  <a:tcPr marL="93297" marR="93297" marT="47751" marB="466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 день</a:t>
                      </a:r>
                    </a:p>
                  </a:txBody>
                  <a:tcPr marL="93297" marR="93297" marT="47751" marB="466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1313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ru-RU" sz="1000" b="0" kern="1200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3. Оптимизировать временные затраты на согласование ответа и отправку адресату.</a:t>
                      </a:r>
                    </a:p>
                  </a:txBody>
                  <a:tcPr marL="93297" marR="93297" marT="46649" marB="4664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 дня</a:t>
                      </a:r>
                    </a:p>
                  </a:txBody>
                  <a:tcPr marL="93297" marR="93297" marT="47751" marB="466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 день</a:t>
                      </a:r>
                    </a:p>
                  </a:txBody>
                  <a:tcPr marL="93297" marR="93297" marT="47751" marB="466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14" name="Прямоугольник 113"/>
          <p:cNvSpPr/>
          <p:nvPr/>
        </p:nvSpPr>
        <p:spPr>
          <a:xfrm>
            <a:off x="4839549" y="3871228"/>
            <a:ext cx="4461260" cy="22898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173311" defTabSz="932962" fontAlgn="base">
              <a:buFontTx/>
              <a:buAutoNum type="arabicPeriod"/>
              <a:defRPr/>
            </a:pPr>
            <a:r>
              <a:rPr lang="ru-RU" altLang="ru-RU" sz="1020" kern="0" dirty="0">
                <a:solidFill>
                  <a:srgbClr val="000000"/>
                </a:solidFill>
              </a:rPr>
              <a:t>Старт проекта – 15.11.20</a:t>
            </a:r>
          </a:p>
          <a:p>
            <a:pPr indent="-173311" defTabSz="932962" fontAlgn="base">
              <a:buFontTx/>
              <a:buAutoNum type="arabicPeriod"/>
              <a:defRPr/>
            </a:pPr>
            <a:r>
              <a:rPr lang="ru-RU" sz="1020" dirty="0">
                <a:solidFill>
                  <a:srgbClr val="000000"/>
                </a:solidFill>
              </a:rPr>
              <a:t>Диагностика и целевое состояние – 15.01.20 – 05.03.20</a:t>
            </a:r>
            <a:endParaRPr lang="ru-RU" sz="1020" kern="0" dirty="0">
              <a:solidFill>
                <a:srgbClr val="000000"/>
              </a:solidFill>
            </a:endParaRPr>
          </a:p>
          <a:p>
            <a:pPr marL="528030" lvl="1" indent="-174930" defTabSz="932962" fontAlgn="base">
              <a:buFont typeface="Wingdings" pitchFamily="2" charset="2"/>
              <a:buChar char="ü"/>
              <a:defRPr/>
            </a:pPr>
            <a:r>
              <a:rPr lang="ru-RU" sz="1020" kern="0" dirty="0">
                <a:solidFill>
                  <a:srgbClr val="000000"/>
                </a:solidFill>
              </a:rPr>
              <a:t>Разработка текущей карты процесса – 15.01.20 – 29.01.20</a:t>
            </a:r>
          </a:p>
          <a:p>
            <a:pPr marL="528030" lvl="1" indent="-174930" defTabSz="932962" fontAlgn="base">
              <a:buFont typeface="Wingdings" pitchFamily="2" charset="2"/>
              <a:buChar char="ü"/>
              <a:defRPr/>
            </a:pPr>
            <a:r>
              <a:rPr lang="ru-RU" sz="1020" kern="0" dirty="0">
                <a:solidFill>
                  <a:srgbClr val="000000"/>
                </a:solidFill>
              </a:rPr>
              <a:t>Разработка целевой карты процесса – 29.01.20 – 05.03.20</a:t>
            </a:r>
          </a:p>
          <a:p>
            <a:pPr marL="59929" indent="-173311" defTabSz="932962" fontAlgn="base">
              <a:buFontTx/>
              <a:buAutoNum type="arabicPeriod"/>
              <a:defRPr/>
            </a:pPr>
            <a:r>
              <a:rPr lang="ru-RU" sz="1020" kern="0" dirty="0">
                <a:solidFill>
                  <a:srgbClr val="000000"/>
                </a:solidFill>
              </a:rPr>
              <a:t>Внедрение улучшений – 05.03.20 – 25.05.20</a:t>
            </a:r>
          </a:p>
          <a:p>
            <a:pPr marL="528030" lvl="1" indent="-174930" defTabSz="932962" fontAlgn="base">
              <a:buFont typeface="Wingdings" pitchFamily="2" charset="2"/>
              <a:buChar char="ü"/>
              <a:defRPr/>
            </a:pPr>
            <a:r>
              <a:rPr lang="ru-RU" sz="1020" kern="0" dirty="0">
                <a:solidFill>
                  <a:srgbClr val="000000"/>
                </a:solidFill>
              </a:rPr>
              <a:t>Совещание по защите подходов внедрения 05.03.20</a:t>
            </a:r>
          </a:p>
          <a:p>
            <a:pPr marL="528030" lvl="1" indent="-174930" defTabSz="932962" fontAlgn="base">
              <a:buFont typeface="Wingdings" pitchFamily="2" charset="2"/>
              <a:buChar char="ü"/>
              <a:defRPr/>
            </a:pPr>
            <a:r>
              <a:rPr lang="ru-RU" sz="1020" kern="0" dirty="0">
                <a:solidFill>
                  <a:srgbClr val="000000"/>
                </a:solidFill>
              </a:rPr>
              <a:t>Определение перечня мероприятий по реализации проекта – 06.03.20 – 11.03.20</a:t>
            </a:r>
          </a:p>
          <a:p>
            <a:pPr marL="528030" lvl="1" indent="-174930" defTabSz="932962" fontAlgn="base">
              <a:buFont typeface="Wingdings" pitchFamily="2" charset="2"/>
              <a:buChar char="ü"/>
              <a:defRPr/>
            </a:pPr>
            <a:r>
              <a:rPr lang="ru-RU" sz="1020" kern="0" dirty="0">
                <a:solidFill>
                  <a:srgbClr val="000000"/>
                </a:solidFill>
              </a:rPr>
              <a:t>Внедрение и проведение экспериментов мероприятий по достижению целей проекта – 12.03.20 –  18.05.20</a:t>
            </a:r>
          </a:p>
          <a:p>
            <a:pPr marL="528030" lvl="1" indent="-174930" defTabSz="932962" fontAlgn="base">
              <a:buFont typeface="Wingdings" pitchFamily="2" charset="2"/>
              <a:buChar char="ü"/>
              <a:defRPr/>
            </a:pPr>
            <a:r>
              <a:rPr lang="ru-RU" sz="1020" kern="0" dirty="0">
                <a:solidFill>
                  <a:srgbClr val="000000"/>
                </a:solidFill>
              </a:rPr>
              <a:t>Обучение участников процесса – 19.05.20 – 25.05.20</a:t>
            </a:r>
          </a:p>
          <a:p>
            <a:pPr marL="59929" indent="-173311" defTabSz="932962" fontAlgn="base">
              <a:buFontTx/>
              <a:buAutoNum type="arabicPeriod"/>
              <a:defRPr/>
            </a:pPr>
            <a:r>
              <a:rPr lang="ru-RU" sz="1020" kern="0" dirty="0">
                <a:solidFill>
                  <a:srgbClr val="000000"/>
                </a:solidFill>
              </a:rPr>
              <a:t>Закрепление результатов и закрытие проекта– 25.05.20 – 15.06.20</a:t>
            </a:r>
          </a:p>
          <a:p>
            <a:pPr marL="528030" lvl="1" indent="-174930" defTabSz="932962" fontAlgn="base">
              <a:buFont typeface="Wingdings" pitchFamily="2" charset="2"/>
              <a:buChar char="ü"/>
              <a:defRPr/>
            </a:pPr>
            <a:r>
              <a:rPr lang="ru-RU" sz="1020" kern="0" dirty="0">
                <a:solidFill>
                  <a:srgbClr val="000000"/>
                </a:solidFill>
              </a:rPr>
              <a:t>Мониторинг достигнутых результатов – 25.05.20 – 10.06.20</a:t>
            </a:r>
          </a:p>
          <a:p>
            <a:pPr marL="528030" lvl="1" indent="-174930" defTabSz="932962" fontAlgn="base">
              <a:buFont typeface="Wingdings" pitchFamily="2" charset="2"/>
              <a:buChar char="ü"/>
              <a:defRPr/>
            </a:pPr>
            <a:r>
              <a:rPr lang="ru-RU" sz="1020" kern="0" dirty="0">
                <a:solidFill>
                  <a:srgbClr val="000000"/>
                </a:solidFill>
              </a:rPr>
              <a:t>Завершающее совещание – 15.06.20</a:t>
            </a:r>
          </a:p>
        </p:txBody>
      </p:sp>
    </p:spTree>
    <p:extLst>
      <p:ext uri="{BB962C8B-B14F-4D97-AF65-F5344CB8AC3E}">
        <p14:creationId xmlns:p14="http://schemas.microsoft.com/office/powerpoint/2010/main" val="3848583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b-default">
  <a:themeElements>
    <a:clrScheme name="Custom 2">
      <a:dk1>
        <a:srgbClr val="414142"/>
      </a:dk1>
      <a:lt1>
        <a:srgbClr val="FFFFFF"/>
      </a:lt1>
      <a:dk2>
        <a:srgbClr val="08486B"/>
      </a:dk2>
      <a:lt2>
        <a:srgbClr val="808080"/>
      </a:lt2>
      <a:accent1>
        <a:srgbClr val="F37D07"/>
      </a:accent1>
      <a:accent2>
        <a:srgbClr val="0D6186"/>
      </a:accent2>
      <a:accent3>
        <a:srgbClr val="90CDD7"/>
      </a:accent3>
      <a:accent4>
        <a:srgbClr val="0F7C9C"/>
      </a:accent4>
      <a:accent5>
        <a:srgbClr val="F8BFAA"/>
      </a:accent5>
      <a:accent6>
        <a:srgbClr val="3E87BD"/>
      </a:accent6>
      <a:hlink>
        <a:srgbClr val="003274"/>
      </a:hlink>
      <a:folHlink>
        <a:srgbClr val="025EA1"/>
      </a:folHlink>
    </a:clrScheme>
    <a:fontScheme name="Office Classic 2">
      <a:majorFont>
        <a:latin typeface="Microsoft Sans Serif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Microsoft Sans Serif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Mod val="40000"/>
            <a:lumOff val="60000"/>
          </a:schemeClr>
        </a:solidFill>
        <a:ln>
          <a:noFill/>
        </a:ln>
        <a:effectLst/>
      </a:spPr>
      <a:bodyPr rtlCol="0" anchor="ctr"/>
      <a:lstStyle>
        <a:defPPr algn="ctr">
          <a:defRPr dirty="0" smtClean="0">
            <a:solidFill>
              <a:srgbClr val="08486B"/>
            </a:solidFill>
          </a:defRPr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</a:objectDefaults>
  <a:extraClrSchemeLst>
    <a:extraClrScheme>
      <a:clrScheme name="b-defaul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0594C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-default 2">
        <a:dk1>
          <a:srgbClr val="414142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363637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0594C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-default 3">
        <a:dk1>
          <a:srgbClr val="414142"/>
        </a:dk1>
        <a:lt1>
          <a:srgbClr val="FFFFFF"/>
        </a:lt1>
        <a:dk2>
          <a:srgbClr val="FFFFFF"/>
        </a:dk2>
        <a:lt2>
          <a:srgbClr val="808080"/>
        </a:lt2>
        <a:accent1>
          <a:srgbClr val="4595D1"/>
        </a:accent1>
        <a:accent2>
          <a:srgbClr val="003274"/>
        </a:accent2>
        <a:accent3>
          <a:srgbClr val="FFFFFF"/>
        </a:accent3>
        <a:accent4>
          <a:srgbClr val="363637"/>
        </a:accent4>
        <a:accent5>
          <a:srgbClr val="B0C8E5"/>
        </a:accent5>
        <a:accent6>
          <a:srgbClr val="002C68"/>
        </a:accent6>
        <a:hlink>
          <a:srgbClr val="045FA3"/>
        </a:hlink>
        <a:folHlink>
          <a:srgbClr val="6CAED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-default 4">
        <a:dk1>
          <a:srgbClr val="414142"/>
        </a:dk1>
        <a:lt1>
          <a:srgbClr val="FFFFFF"/>
        </a:lt1>
        <a:dk2>
          <a:srgbClr val="FFFFFF"/>
        </a:dk2>
        <a:lt2>
          <a:srgbClr val="808080"/>
        </a:lt2>
        <a:accent1>
          <a:srgbClr val="4596D1"/>
        </a:accent1>
        <a:accent2>
          <a:srgbClr val="003274"/>
        </a:accent2>
        <a:accent3>
          <a:srgbClr val="FFFFFF"/>
        </a:accent3>
        <a:accent4>
          <a:srgbClr val="363637"/>
        </a:accent4>
        <a:accent5>
          <a:srgbClr val="B0C9E5"/>
        </a:accent5>
        <a:accent6>
          <a:srgbClr val="002C68"/>
        </a:accent6>
        <a:hlink>
          <a:srgbClr val="025EA1"/>
        </a:hlink>
        <a:folHlink>
          <a:srgbClr val="6CAED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-default 5">
        <a:dk1>
          <a:srgbClr val="414142"/>
        </a:dk1>
        <a:lt1>
          <a:srgbClr val="FFFFFF"/>
        </a:lt1>
        <a:dk2>
          <a:srgbClr val="FFFFFF"/>
        </a:dk2>
        <a:lt2>
          <a:srgbClr val="808080"/>
        </a:lt2>
        <a:accent1>
          <a:srgbClr val="FF6600"/>
        </a:accent1>
        <a:accent2>
          <a:srgbClr val="4596D1"/>
        </a:accent2>
        <a:accent3>
          <a:srgbClr val="FFFFFF"/>
        </a:accent3>
        <a:accent4>
          <a:srgbClr val="363637"/>
        </a:accent4>
        <a:accent5>
          <a:srgbClr val="FFB8AA"/>
        </a:accent5>
        <a:accent6>
          <a:srgbClr val="3E87BD"/>
        </a:accent6>
        <a:hlink>
          <a:srgbClr val="003274"/>
        </a:hlink>
        <a:folHlink>
          <a:srgbClr val="025EA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-default 6">
        <a:dk1>
          <a:srgbClr val="414142"/>
        </a:dk1>
        <a:lt1>
          <a:srgbClr val="FFFFFF"/>
        </a:lt1>
        <a:dk2>
          <a:srgbClr val="003274"/>
        </a:dk2>
        <a:lt2>
          <a:srgbClr val="808080"/>
        </a:lt2>
        <a:accent1>
          <a:srgbClr val="FF6600"/>
        </a:accent1>
        <a:accent2>
          <a:srgbClr val="4596D1"/>
        </a:accent2>
        <a:accent3>
          <a:srgbClr val="FFFFFF"/>
        </a:accent3>
        <a:accent4>
          <a:srgbClr val="363637"/>
        </a:accent4>
        <a:accent5>
          <a:srgbClr val="FFB8AA"/>
        </a:accent5>
        <a:accent6>
          <a:srgbClr val="3E87BD"/>
        </a:accent6>
        <a:hlink>
          <a:srgbClr val="003274"/>
        </a:hlink>
        <a:folHlink>
          <a:srgbClr val="025EA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-default 7">
        <a:dk1>
          <a:srgbClr val="414142"/>
        </a:dk1>
        <a:lt1>
          <a:srgbClr val="FFFFFF"/>
        </a:lt1>
        <a:dk2>
          <a:srgbClr val="003274"/>
        </a:dk2>
        <a:lt2>
          <a:srgbClr val="808080"/>
        </a:lt2>
        <a:accent1>
          <a:srgbClr val="F37D07"/>
        </a:accent1>
        <a:accent2>
          <a:srgbClr val="4596D1"/>
        </a:accent2>
        <a:accent3>
          <a:srgbClr val="FFFFFF"/>
        </a:accent3>
        <a:accent4>
          <a:srgbClr val="363637"/>
        </a:accent4>
        <a:accent5>
          <a:srgbClr val="F8BFAA"/>
        </a:accent5>
        <a:accent6>
          <a:srgbClr val="3E87BD"/>
        </a:accent6>
        <a:hlink>
          <a:srgbClr val="003274"/>
        </a:hlink>
        <a:folHlink>
          <a:srgbClr val="025EA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14_RDM027">
  <a:themeElements>
    <a:clrScheme name="new">
      <a:dk1>
        <a:srgbClr val="000000"/>
      </a:dk1>
      <a:lt1>
        <a:srgbClr val="FFFFFF"/>
      </a:lt1>
      <a:dk2>
        <a:srgbClr val="002960"/>
      </a:dk2>
      <a:lt2>
        <a:srgbClr val="FFFFFF"/>
      </a:lt2>
      <a:accent1>
        <a:srgbClr val="E9EEF3"/>
      </a:accent1>
      <a:accent2>
        <a:srgbClr val="C7E0FB"/>
      </a:accent2>
      <a:accent3>
        <a:srgbClr val="3375B7"/>
      </a:accent3>
      <a:accent4>
        <a:srgbClr val="1C436A"/>
      </a:accent4>
      <a:accent5>
        <a:srgbClr val="BAD3EC"/>
      </a:accent5>
      <a:accent6>
        <a:srgbClr val="BFBFBF"/>
      </a:accent6>
      <a:hlink>
        <a:srgbClr val="3375B7"/>
      </a:hlink>
      <a:folHlink>
        <a:srgbClr val="1C436A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9525">
          <a:solidFill>
            <a:schemeClr val="accent6"/>
          </a:solidFill>
        </a:ln>
      </a:spPr>
      <a:bodyPr rtlCol="0" anchor="ctr"/>
      <a:lstStyle>
        <a:defPPr algn="ctr">
          <a:defRPr dirty="0" err="1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accent6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Firm Format 1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EAEAEA"/>
        </a:accent1>
        <a:accent2>
          <a:srgbClr val="D0D0D0"/>
        </a:accent2>
        <a:accent3>
          <a:srgbClr val="909090"/>
        </a:accent3>
        <a:accent4>
          <a:srgbClr val="606060"/>
        </a:accent4>
        <a:accent5>
          <a:srgbClr val="FF6600"/>
        </a:accent5>
        <a:accent6>
          <a:srgbClr val="808080"/>
        </a:accent6>
        <a:hlink>
          <a:srgbClr val="909090"/>
        </a:hlink>
        <a:folHlink>
          <a:srgbClr val="6060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rm Format 2">
        <a:dk1>
          <a:srgbClr val="000000"/>
        </a:dk1>
        <a:lt1>
          <a:srgbClr val="FFFFFF"/>
        </a:lt1>
        <a:dk2>
          <a:srgbClr val="002960"/>
        </a:dk2>
        <a:lt2>
          <a:srgbClr val="FFFFFF"/>
        </a:lt2>
        <a:accent1>
          <a:srgbClr val="C7E0FB"/>
        </a:accent1>
        <a:accent2>
          <a:srgbClr val="91B0FF"/>
        </a:accent2>
        <a:accent3>
          <a:srgbClr val="0066CC"/>
        </a:accent3>
        <a:accent4>
          <a:srgbClr val="002960"/>
        </a:accent4>
        <a:accent5>
          <a:srgbClr val="FF6600"/>
        </a:accent5>
        <a:accent6>
          <a:srgbClr val="808080"/>
        </a:accent6>
        <a:hlink>
          <a:srgbClr val="0066CC"/>
        </a:hlink>
        <a:folHlink>
          <a:srgbClr val="0029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rm Format 3">
        <a:dk1>
          <a:srgbClr val="000000"/>
        </a:dk1>
        <a:lt1>
          <a:srgbClr val="FFFFFF"/>
        </a:lt1>
        <a:dk2>
          <a:srgbClr val="002960"/>
        </a:dk2>
        <a:lt2>
          <a:srgbClr val="FFFFFF"/>
        </a:lt2>
        <a:accent1>
          <a:srgbClr val="C7E0FB"/>
        </a:accent1>
        <a:accent2>
          <a:srgbClr val="C7C293"/>
        </a:accent2>
        <a:accent3>
          <a:srgbClr val="50A2A0"/>
        </a:accent3>
        <a:accent4>
          <a:srgbClr val="002960"/>
        </a:accent4>
        <a:accent5>
          <a:srgbClr val="FF6600"/>
        </a:accent5>
        <a:accent6>
          <a:srgbClr val="808080"/>
        </a:accent6>
        <a:hlink>
          <a:srgbClr val="50A2A0"/>
        </a:hlink>
        <a:folHlink>
          <a:srgbClr val="0029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w">
        <a:dk1>
          <a:srgbClr val="000000"/>
        </a:dk1>
        <a:lt1>
          <a:srgbClr val="FFFFFF"/>
        </a:lt1>
        <a:dk2>
          <a:srgbClr val="002960"/>
        </a:dk2>
        <a:lt2>
          <a:srgbClr val="FFFFFF"/>
        </a:lt2>
        <a:accent1>
          <a:srgbClr val="E9EEF3"/>
        </a:accent1>
        <a:accent2>
          <a:srgbClr val="C7E0FB"/>
        </a:accent2>
        <a:accent3>
          <a:srgbClr val="3375B7"/>
        </a:accent3>
        <a:accent4>
          <a:srgbClr val="1C436A"/>
        </a:accent4>
        <a:accent5>
          <a:srgbClr val="BAD3EC"/>
        </a:accent5>
        <a:accent6>
          <a:srgbClr val="BFBFBF"/>
        </a:accent6>
        <a:hlink>
          <a:srgbClr val="3375B7"/>
        </a:hlink>
        <a:folHlink>
          <a:srgbClr val="1C436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RDM027.potx" id="{0DB4D349-ADC4-4C2E-A928-BB11817989A0}" vid="{B776F718-2411-497F-9303-EDB258200B0F}"/>
    </a:ext>
  </a:extLst>
</a:theme>
</file>

<file path=ppt/theme/theme11.xml><?xml version="1.0" encoding="utf-8"?>
<a:theme xmlns:a="http://schemas.openxmlformats.org/drawingml/2006/main" name="16_RDM027">
  <a:themeElements>
    <a:clrScheme name="new">
      <a:dk1>
        <a:srgbClr val="000000"/>
      </a:dk1>
      <a:lt1>
        <a:srgbClr val="FFFFFF"/>
      </a:lt1>
      <a:dk2>
        <a:srgbClr val="002960"/>
      </a:dk2>
      <a:lt2>
        <a:srgbClr val="FFFFFF"/>
      </a:lt2>
      <a:accent1>
        <a:srgbClr val="E9EEF3"/>
      </a:accent1>
      <a:accent2>
        <a:srgbClr val="C7E0FB"/>
      </a:accent2>
      <a:accent3>
        <a:srgbClr val="3375B7"/>
      </a:accent3>
      <a:accent4>
        <a:srgbClr val="1C436A"/>
      </a:accent4>
      <a:accent5>
        <a:srgbClr val="BAD3EC"/>
      </a:accent5>
      <a:accent6>
        <a:srgbClr val="BFBFBF"/>
      </a:accent6>
      <a:hlink>
        <a:srgbClr val="3375B7"/>
      </a:hlink>
      <a:folHlink>
        <a:srgbClr val="1C436A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9525">
          <a:solidFill>
            <a:schemeClr val="accent6"/>
          </a:solidFill>
        </a:ln>
      </a:spPr>
      <a:bodyPr rtlCol="0" anchor="ctr"/>
      <a:lstStyle>
        <a:defPPr algn="ctr">
          <a:defRPr dirty="0" err="1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accent6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Firm Format 1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EAEAEA"/>
        </a:accent1>
        <a:accent2>
          <a:srgbClr val="D0D0D0"/>
        </a:accent2>
        <a:accent3>
          <a:srgbClr val="909090"/>
        </a:accent3>
        <a:accent4>
          <a:srgbClr val="606060"/>
        </a:accent4>
        <a:accent5>
          <a:srgbClr val="FF6600"/>
        </a:accent5>
        <a:accent6>
          <a:srgbClr val="808080"/>
        </a:accent6>
        <a:hlink>
          <a:srgbClr val="909090"/>
        </a:hlink>
        <a:folHlink>
          <a:srgbClr val="6060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rm Format 2">
        <a:dk1>
          <a:srgbClr val="000000"/>
        </a:dk1>
        <a:lt1>
          <a:srgbClr val="FFFFFF"/>
        </a:lt1>
        <a:dk2>
          <a:srgbClr val="002960"/>
        </a:dk2>
        <a:lt2>
          <a:srgbClr val="FFFFFF"/>
        </a:lt2>
        <a:accent1>
          <a:srgbClr val="C7E0FB"/>
        </a:accent1>
        <a:accent2>
          <a:srgbClr val="91B0FF"/>
        </a:accent2>
        <a:accent3>
          <a:srgbClr val="0066CC"/>
        </a:accent3>
        <a:accent4>
          <a:srgbClr val="002960"/>
        </a:accent4>
        <a:accent5>
          <a:srgbClr val="FF6600"/>
        </a:accent5>
        <a:accent6>
          <a:srgbClr val="808080"/>
        </a:accent6>
        <a:hlink>
          <a:srgbClr val="0066CC"/>
        </a:hlink>
        <a:folHlink>
          <a:srgbClr val="0029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rm Format 3">
        <a:dk1>
          <a:srgbClr val="000000"/>
        </a:dk1>
        <a:lt1>
          <a:srgbClr val="FFFFFF"/>
        </a:lt1>
        <a:dk2>
          <a:srgbClr val="002960"/>
        </a:dk2>
        <a:lt2>
          <a:srgbClr val="FFFFFF"/>
        </a:lt2>
        <a:accent1>
          <a:srgbClr val="C7E0FB"/>
        </a:accent1>
        <a:accent2>
          <a:srgbClr val="C7C293"/>
        </a:accent2>
        <a:accent3>
          <a:srgbClr val="50A2A0"/>
        </a:accent3>
        <a:accent4>
          <a:srgbClr val="002960"/>
        </a:accent4>
        <a:accent5>
          <a:srgbClr val="FF6600"/>
        </a:accent5>
        <a:accent6>
          <a:srgbClr val="808080"/>
        </a:accent6>
        <a:hlink>
          <a:srgbClr val="50A2A0"/>
        </a:hlink>
        <a:folHlink>
          <a:srgbClr val="0029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w">
        <a:dk1>
          <a:srgbClr val="000000"/>
        </a:dk1>
        <a:lt1>
          <a:srgbClr val="FFFFFF"/>
        </a:lt1>
        <a:dk2>
          <a:srgbClr val="002960"/>
        </a:dk2>
        <a:lt2>
          <a:srgbClr val="FFFFFF"/>
        </a:lt2>
        <a:accent1>
          <a:srgbClr val="E9EEF3"/>
        </a:accent1>
        <a:accent2>
          <a:srgbClr val="C7E0FB"/>
        </a:accent2>
        <a:accent3>
          <a:srgbClr val="3375B7"/>
        </a:accent3>
        <a:accent4>
          <a:srgbClr val="1C436A"/>
        </a:accent4>
        <a:accent5>
          <a:srgbClr val="BAD3EC"/>
        </a:accent5>
        <a:accent6>
          <a:srgbClr val="BFBFBF"/>
        </a:accent6>
        <a:hlink>
          <a:srgbClr val="3375B7"/>
        </a:hlink>
        <a:folHlink>
          <a:srgbClr val="1C436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RDM027.potx" id="{0DB4D349-ADC4-4C2E-A928-BB11817989A0}" vid="{B776F718-2411-497F-9303-EDB258200B0F}"/>
    </a:ext>
  </a:extLst>
</a:theme>
</file>

<file path=ppt/theme/theme12.xml><?xml version="1.0" encoding="utf-8"?>
<a:theme xmlns:a="http://schemas.openxmlformats.org/drawingml/2006/main" name="15_RDM027">
  <a:themeElements>
    <a:clrScheme name="new">
      <a:dk1>
        <a:srgbClr val="000000"/>
      </a:dk1>
      <a:lt1>
        <a:srgbClr val="FFFFFF"/>
      </a:lt1>
      <a:dk2>
        <a:srgbClr val="002960"/>
      </a:dk2>
      <a:lt2>
        <a:srgbClr val="FFFFFF"/>
      </a:lt2>
      <a:accent1>
        <a:srgbClr val="E9EEF3"/>
      </a:accent1>
      <a:accent2>
        <a:srgbClr val="C7E0FB"/>
      </a:accent2>
      <a:accent3>
        <a:srgbClr val="3375B7"/>
      </a:accent3>
      <a:accent4>
        <a:srgbClr val="1C436A"/>
      </a:accent4>
      <a:accent5>
        <a:srgbClr val="BAD3EC"/>
      </a:accent5>
      <a:accent6>
        <a:srgbClr val="BFBFBF"/>
      </a:accent6>
      <a:hlink>
        <a:srgbClr val="3375B7"/>
      </a:hlink>
      <a:folHlink>
        <a:srgbClr val="1C436A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9525">
          <a:solidFill>
            <a:schemeClr val="accent6"/>
          </a:solidFill>
        </a:ln>
      </a:spPr>
      <a:bodyPr rtlCol="0" anchor="ctr"/>
      <a:lstStyle>
        <a:defPPr algn="ctr">
          <a:defRPr dirty="0" err="1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accent6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Firm Format 1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EAEAEA"/>
        </a:accent1>
        <a:accent2>
          <a:srgbClr val="D0D0D0"/>
        </a:accent2>
        <a:accent3>
          <a:srgbClr val="909090"/>
        </a:accent3>
        <a:accent4>
          <a:srgbClr val="606060"/>
        </a:accent4>
        <a:accent5>
          <a:srgbClr val="FF6600"/>
        </a:accent5>
        <a:accent6>
          <a:srgbClr val="808080"/>
        </a:accent6>
        <a:hlink>
          <a:srgbClr val="909090"/>
        </a:hlink>
        <a:folHlink>
          <a:srgbClr val="6060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rm Format 2">
        <a:dk1>
          <a:srgbClr val="000000"/>
        </a:dk1>
        <a:lt1>
          <a:srgbClr val="FFFFFF"/>
        </a:lt1>
        <a:dk2>
          <a:srgbClr val="002960"/>
        </a:dk2>
        <a:lt2>
          <a:srgbClr val="FFFFFF"/>
        </a:lt2>
        <a:accent1>
          <a:srgbClr val="C7E0FB"/>
        </a:accent1>
        <a:accent2>
          <a:srgbClr val="91B0FF"/>
        </a:accent2>
        <a:accent3>
          <a:srgbClr val="0066CC"/>
        </a:accent3>
        <a:accent4>
          <a:srgbClr val="002960"/>
        </a:accent4>
        <a:accent5>
          <a:srgbClr val="FF6600"/>
        </a:accent5>
        <a:accent6>
          <a:srgbClr val="808080"/>
        </a:accent6>
        <a:hlink>
          <a:srgbClr val="0066CC"/>
        </a:hlink>
        <a:folHlink>
          <a:srgbClr val="0029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rm Format 3">
        <a:dk1>
          <a:srgbClr val="000000"/>
        </a:dk1>
        <a:lt1>
          <a:srgbClr val="FFFFFF"/>
        </a:lt1>
        <a:dk2>
          <a:srgbClr val="002960"/>
        </a:dk2>
        <a:lt2>
          <a:srgbClr val="FFFFFF"/>
        </a:lt2>
        <a:accent1>
          <a:srgbClr val="C7E0FB"/>
        </a:accent1>
        <a:accent2>
          <a:srgbClr val="C7C293"/>
        </a:accent2>
        <a:accent3>
          <a:srgbClr val="50A2A0"/>
        </a:accent3>
        <a:accent4>
          <a:srgbClr val="002960"/>
        </a:accent4>
        <a:accent5>
          <a:srgbClr val="FF6600"/>
        </a:accent5>
        <a:accent6>
          <a:srgbClr val="808080"/>
        </a:accent6>
        <a:hlink>
          <a:srgbClr val="50A2A0"/>
        </a:hlink>
        <a:folHlink>
          <a:srgbClr val="0029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w">
        <a:dk1>
          <a:srgbClr val="000000"/>
        </a:dk1>
        <a:lt1>
          <a:srgbClr val="FFFFFF"/>
        </a:lt1>
        <a:dk2>
          <a:srgbClr val="002960"/>
        </a:dk2>
        <a:lt2>
          <a:srgbClr val="FFFFFF"/>
        </a:lt2>
        <a:accent1>
          <a:srgbClr val="E9EEF3"/>
        </a:accent1>
        <a:accent2>
          <a:srgbClr val="C7E0FB"/>
        </a:accent2>
        <a:accent3>
          <a:srgbClr val="3375B7"/>
        </a:accent3>
        <a:accent4>
          <a:srgbClr val="1C436A"/>
        </a:accent4>
        <a:accent5>
          <a:srgbClr val="BAD3EC"/>
        </a:accent5>
        <a:accent6>
          <a:srgbClr val="BFBFBF"/>
        </a:accent6>
        <a:hlink>
          <a:srgbClr val="3375B7"/>
        </a:hlink>
        <a:folHlink>
          <a:srgbClr val="1C436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RDM027.potx" id="{0DB4D349-ADC4-4C2E-A928-BB11817989A0}" vid="{B776F718-2411-497F-9303-EDB258200B0F}"/>
    </a:ext>
  </a:extLst>
</a:theme>
</file>

<file path=ppt/theme/theme13.xml><?xml version="1.0" encoding="utf-8"?>
<a:theme xmlns:a="http://schemas.openxmlformats.org/drawingml/2006/main" name="15_b-default">
  <a:themeElements>
    <a:clrScheme name="b-default 7">
      <a:dk1>
        <a:srgbClr val="414142"/>
      </a:dk1>
      <a:lt1>
        <a:srgbClr val="FFFFFF"/>
      </a:lt1>
      <a:dk2>
        <a:srgbClr val="003274"/>
      </a:dk2>
      <a:lt2>
        <a:srgbClr val="808080"/>
      </a:lt2>
      <a:accent1>
        <a:srgbClr val="F37D07"/>
      </a:accent1>
      <a:accent2>
        <a:srgbClr val="4596D1"/>
      </a:accent2>
      <a:accent3>
        <a:srgbClr val="FFFFFF"/>
      </a:accent3>
      <a:accent4>
        <a:srgbClr val="363637"/>
      </a:accent4>
      <a:accent5>
        <a:srgbClr val="F8BFAA"/>
      </a:accent5>
      <a:accent6>
        <a:srgbClr val="3E87BD"/>
      </a:accent6>
      <a:hlink>
        <a:srgbClr val="003274"/>
      </a:hlink>
      <a:folHlink>
        <a:srgbClr val="025EA1"/>
      </a:folHlink>
    </a:clrScheme>
    <a:fontScheme name="b-default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>
            <a:lumMod val="20000"/>
            <a:lumOff val="80000"/>
          </a:schemeClr>
        </a:solidFill>
        <a:ln>
          <a:solidFill>
            <a:schemeClr val="bg2"/>
          </a:solidFill>
        </a:ln>
      </a:spPr>
      <a:bodyPr wrap="square" rtlCol="0" anchor="ctr">
        <a:noAutofit/>
      </a:bodyPr>
      <a:lstStyle>
        <a:defPPr algn="ctr">
          <a:defRPr sz="1400" dirty="0" smtClean="0"/>
        </a:defPPr>
      </a:lstStyle>
    </a:spDef>
    <a:txDef>
      <a:spPr>
        <a:noFill/>
      </a:spPr>
      <a:bodyPr wrap="square" lIns="0" tIns="0" rIns="0" bIns="0" rtlCol="0" anchor="ctr">
        <a:noAutofit/>
      </a:bodyPr>
      <a:lstStyle>
        <a:defPPr algn="ctr">
          <a:defRPr sz="1600" b="1" dirty="0" smtClean="0"/>
        </a:defPPr>
      </a:lstStyle>
    </a:txDef>
  </a:objectDefaults>
  <a:extraClrSchemeLst>
    <a:extraClrScheme>
      <a:clrScheme name="b-defaul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0594C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-default 2">
        <a:dk1>
          <a:srgbClr val="414142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363637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0594C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-default 3">
        <a:dk1>
          <a:srgbClr val="414142"/>
        </a:dk1>
        <a:lt1>
          <a:srgbClr val="FFFFFF"/>
        </a:lt1>
        <a:dk2>
          <a:srgbClr val="FFFFFF"/>
        </a:dk2>
        <a:lt2>
          <a:srgbClr val="808080"/>
        </a:lt2>
        <a:accent1>
          <a:srgbClr val="4595D1"/>
        </a:accent1>
        <a:accent2>
          <a:srgbClr val="003274"/>
        </a:accent2>
        <a:accent3>
          <a:srgbClr val="FFFFFF"/>
        </a:accent3>
        <a:accent4>
          <a:srgbClr val="363637"/>
        </a:accent4>
        <a:accent5>
          <a:srgbClr val="B0C8E5"/>
        </a:accent5>
        <a:accent6>
          <a:srgbClr val="002C68"/>
        </a:accent6>
        <a:hlink>
          <a:srgbClr val="045FA3"/>
        </a:hlink>
        <a:folHlink>
          <a:srgbClr val="6CAED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-default 4">
        <a:dk1>
          <a:srgbClr val="414142"/>
        </a:dk1>
        <a:lt1>
          <a:srgbClr val="FFFFFF"/>
        </a:lt1>
        <a:dk2>
          <a:srgbClr val="FFFFFF"/>
        </a:dk2>
        <a:lt2>
          <a:srgbClr val="808080"/>
        </a:lt2>
        <a:accent1>
          <a:srgbClr val="4596D1"/>
        </a:accent1>
        <a:accent2>
          <a:srgbClr val="003274"/>
        </a:accent2>
        <a:accent3>
          <a:srgbClr val="FFFFFF"/>
        </a:accent3>
        <a:accent4>
          <a:srgbClr val="363637"/>
        </a:accent4>
        <a:accent5>
          <a:srgbClr val="B0C9E5"/>
        </a:accent5>
        <a:accent6>
          <a:srgbClr val="002C68"/>
        </a:accent6>
        <a:hlink>
          <a:srgbClr val="025EA1"/>
        </a:hlink>
        <a:folHlink>
          <a:srgbClr val="6CAED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-default 5">
        <a:dk1>
          <a:srgbClr val="414142"/>
        </a:dk1>
        <a:lt1>
          <a:srgbClr val="FFFFFF"/>
        </a:lt1>
        <a:dk2>
          <a:srgbClr val="FFFFFF"/>
        </a:dk2>
        <a:lt2>
          <a:srgbClr val="808080"/>
        </a:lt2>
        <a:accent1>
          <a:srgbClr val="FF6600"/>
        </a:accent1>
        <a:accent2>
          <a:srgbClr val="4596D1"/>
        </a:accent2>
        <a:accent3>
          <a:srgbClr val="FFFFFF"/>
        </a:accent3>
        <a:accent4>
          <a:srgbClr val="363637"/>
        </a:accent4>
        <a:accent5>
          <a:srgbClr val="FFB8AA"/>
        </a:accent5>
        <a:accent6>
          <a:srgbClr val="3E87BD"/>
        </a:accent6>
        <a:hlink>
          <a:srgbClr val="003274"/>
        </a:hlink>
        <a:folHlink>
          <a:srgbClr val="025EA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-default 6">
        <a:dk1>
          <a:srgbClr val="414142"/>
        </a:dk1>
        <a:lt1>
          <a:srgbClr val="FFFFFF"/>
        </a:lt1>
        <a:dk2>
          <a:srgbClr val="003274"/>
        </a:dk2>
        <a:lt2>
          <a:srgbClr val="808080"/>
        </a:lt2>
        <a:accent1>
          <a:srgbClr val="FF6600"/>
        </a:accent1>
        <a:accent2>
          <a:srgbClr val="4596D1"/>
        </a:accent2>
        <a:accent3>
          <a:srgbClr val="FFFFFF"/>
        </a:accent3>
        <a:accent4>
          <a:srgbClr val="363637"/>
        </a:accent4>
        <a:accent5>
          <a:srgbClr val="FFB8AA"/>
        </a:accent5>
        <a:accent6>
          <a:srgbClr val="3E87BD"/>
        </a:accent6>
        <a:hlink>
          <a:srgbClr val="003274"/>
        </a:hlink>
        <a:folHlink>
          <a:srgbClr val="025EA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-default 7">
        <a:dk1>
          <a:srgbClr val="414142"/>
        </a:dk1>
        <a:lt1>
          <a:srgbClr val="FFFFFF"/>
        </a:lt1>
        <a:dk2>
          <a:srgbClr val="003274"/>
        </a:dk2>
        <a:lt2>
          <a:srgbClr val="808080"/>
        </a:lt2>
        <a:accent1>
          <a:srgbClr val="F37D07"/>
        </a:accent1>
        <a:accent2>
          <a:srgbClr val="4596D1"/>
        </a:accent2>
        <a:accent3>
          <a:srgbClr val="FFFFFF"/>
        </a:accent3>
        <a:accent4>
          <a:srgbClr val="363637"/>
        </a:accent4>
        <a:accent5>
          <a:srgbClr val="F8BFAA"/>
        </a:accent5>
        <a:accent6>
          <a:srgbClr val="3E87BD"/>
        </a:accent6>
        <a:hlink>
          <a:srgbClr val="003274"/>
        </a:hlink>
        <a:folHlink>
          <a:srgbClr val="025EA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5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9_b-default">
  <a:themeElements>
    <a:clrScheme name="b-default 7">
      <a:dk1>
        <a:srgbClr val="414142"/>
      </a:dk1>
      <a:lt1>
        <a:srgbClr val="FFFFFF"/>
      </a:lt1>
      <a:dk2>
        <a:srgbClr val="003274"/>
      </a:dk2>
      <a:lt2>
        <a:srgbClr val="808080"/>
      </a:lt2>
      <a:accent1>
        <a:srgbClr val="F37D07"/>
      </a:accent1>
      <a:accent2>
        <a:srgbClr val="4596D1"/>
      </a:accent2>
      <a:accent3>
        <a:srgbClr val="FFFFFF"/>
      </a:accent3>
      <a:accent4>
        <a:srgbClr val="363637"/>
      </a:accent4>
      <a:accent5>
        <a:srgbClr val="F8BFAA"/>
      </a:accent5>
      <a:accent6>
        <a:srgbClr val="3E87BD"/>
      </a:accent6>
      <a:hlink>
        <a:srgbClr val="003274"/>
      </a:hlink>
      <a:folHlink>
        <a:srgbClr val="025EA1"/>
      </a:folHlink>
    </a:clrScheme>
    <a:fontScheme name="b-default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-defaul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0594C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-default 2">
        <a:dk1>
          <a:srgbClr val="414142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363637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0594C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-default 3">
        <a:dk1>
          <a:srgbClr val="414142"/>
        </a:dk1>
        <a:lt1>
          <a:srgbClr val="FFFFFF"/>
        </a:lt1>
        <a:dk2>
          <a:srgbClr val="FFFFFF"/>
        </a:dk2>
        <a:lt2>
          <a:srgbClr val="808080"/>
        </a:lt2>
        <a:accent1>
          <a:srgbClr val="4595D1"/>
        </a:accent1>
        <a:accent2>
          <a:srgbClr val="003274"/>
        </a:accent2>
        <a:accent3>
          <a:srgbClr val="FFFFFF"/>
        </a:accent3>
        <a:accent4>
          <a:srgbClr val="363637"/>
        </a:accent4>
        <a:accent5>
          <a:srgbClr val="B0C8E5"/>
        </a:accent5>
        <a:accent6>
          <a:srgbClr val="002C68"/>
        </a:accent6>
        <a:hlink>
          <a:srgbClr val="045FA3"/>
        </a:hlink>
        <a:folHlink>
          <a:srgbClr val="6CAED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-default 4">
        <a:dk1>
          <a:srgbClr val="414142"/>
        </a:dk1>
        <a:lt1>
          <a:srgbClr val="FFFFFF"/>
        </a:lt1>
        <a:dk2>
          <a:srgbClr val="FFFFFF"/>
        </a:dk2>
        <a:lt2>
          <a:srgbClr val="808080"/>
        </a:lt2>
        <a:accent1>
          <a:srgbClr val="4596D1"/>
        </a:accent1>
        <a:accent2>
          <a:srgbClr val="003274"/>
        </a:accent2>
        <a:accent3>
          <a:srgbClr val="FFFFFF"/>
        </a:accent3>
        <a:accent4>
          <a:srgbClr val="363637"/>
        </a:accent4>
        <a:accent5>
          <a:srgbClr val="B0C9E5"/>
        </a:accent5>
        <a:accent6>
          <a:srgbClr val="002C68"/>
        </a:accent6>
        <a:hlink>
          <a:srgbClr val="025EA1"/>
        </a:hlink>
        <a:folHlink>
          <a:srgbClr val="6CAED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-default 5">
        <a:dk1>
          <a:srgbClr val="414142"/>
        </a:dk1>
        <a:lt1>
          <a:srgbClr val="FFFFFF"/>
        </a:lt1>
        <a:dk2>
          <a:srgbClr val="FFFFFF"/>
        </a:dk2>
        <a:lt2>
          <a:srgbClr val="808080"/>
        </a:lt2>
        <a:accent1>
          <a:srgbClr val="FF6600"/>
        </a:accent1>
        <a:accent2>
          <a:srgbClr val="4596D1"/>
        </a:accent2>
        <a:accent3>
          <a:srgbClr val="FFFFFF"/>
        </a:accent3>
        <a:accent4>
          <a:srgbClr val="363637"/>
        </a:accent4>
        <a:accent5>
          <a:srgbClr val="FFB8AA"/>
        </a:accent5>
        <a:accent6>
          <a:srgbClr val="3E87BD"/>
        </a:accent6>
        <a:hlink>
          <a:srgbClr val="003274"/>
        </a:hlink>
        <a:folHlink>
          <a:srgbClr val="025EA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-default 6">
        <a:dk1>
          <a:srgbClr val="414142"/>
        </a:dk1>
        <a:lt1>
          <a:srgbClr val="FFFFFF"/>
        </a:lt1>
        <a:dk2>
          <a:srgbClr val="003274"/>
        </a:dk2>
        <a:lt2>
          <a:srgbClr val="808080"/>
        </a:lt2>
        <a:accent1>
          <a:srgbClr val="FF6600"/>
        </a:accent1>
        <a:accent2>
          <a:srgbClr val="4596D1"/>
        </a:accent2>
        <a:accent3>
          <a:srgbClr val="FFFFFF"/>
        </a:accent3>
        <a:accent4>
          <a:srgbClr val="363637"/>
        </a:accent4>
        <a:accent5>
          <a:srgbClr val="FFB8AA"/>
        </a:accent5>
        <a:accent6>
          <a:srgbClr val="3E87BD"/>
        </a:accent6>
        <a:hlink>
          <a:srgbClr val="003274"/>
        </a:hlink>
        <a:folHlink>
          <a:srgbClr val="025EA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-default 7">
        <a:dk1>
          <a:srgbClr val="414142"/>
        </a:dk1>
        <a:lt1>
          <a:srgbClr val="FFFFFF"/>
        </a:lt1>
        <a:dk2>
          <a:srgbClr val="003274"/>
        </a:dk2>
        <a:lt2>
          <a:srgbClr val="808080"/>
        </a:lt2>
        <a:accent1>
          <a:srgbClr val="F37D07"/>
        </a:accent1>
        <a:accent2>
          <a:srgbClr val="4596D1"/>
        </a:accent2>
        <a:accent3>
          <a:srgbClr val="FFFFFF"/>
        </a:accent3>
        <a:accent4>
          <a:srgbClr val="363637"/>
        </a:accent4>
        <a:accent5>
          <a:srgbClr val="F8BFAA"/>
        </a:accent5>
        <a:accent6>
          <a:srgbClr val="3E87BD"/>
        </a:accent6>
        <a:hlink>
          <a:srgbClr val="003274"/>
        </a:hlink>
        <a:folHlink>
          <a:srgbClr val="025EA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1_b-default">
  <a:themeElements>
    <a:clrScheme name="b-default 7">
      <a:dk1>
        <a:srgbClr val="414142"/>
      </a:dk1>
      <a:lt1>
        <a:srgbClr val="FFFFFF"/>
      </a:lt1>
      <a:dk2>
        <a:srgbClr val="003274"/>
      </a:dk2>
      <a:lt2>
        <a:srgbClr val="808080"/>
      </a:lt2>
      <a:accent1>
        <a:srgbClr val="F37D07"/>
      </a:accent1>
      <a:accent2>
        <a:srgbClr val="4596D1"/>
      </a:accent2>
      <a:accent3>
        <a:srgbClr val="FFFFFF"/>
      </a:accent3>
      <a:accent4>
        <a:srgbClr val="363637"/>
      </a:accent4>
      <a:accent5>
        <a:srgbClr val="F8BFAA"/>
      </a:accent5>
      <a:accent6>
        <a:srgbClr val="3E87BD"/>
      </a:accent6>
      <a:hlink>
        <a:srgbClr val="003274"/>
      </a:hlink>
      <a:folHlink>
        <a:srgbClr val="025EA1"/>
      </a:folHlink>
    </a:clrScheme>
    <a:fontScheme name="b-default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-defaul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0594C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-default 2">
        <a:dk1>
          <a:srgbClr val="414142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363637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0594C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-default 3">
        <a:dk1>
          <a:srgbClr val="414142"/>
        </a:dk1>
        <a:lt1>
          <a:srgbClr val="FFFFFF"/>
        </a:lt1>
        <a:dk2>
          <a:srgbClr val="FFFFFF"/>
        </a:dk2>
        <a:lt2>
          <a:srgbClr val="808080"/>
        </a:lt2>
        <a:accent1>
          <a:srgbClr val="4595D1"/>
        </a:accent1>
        <a:accent2>
          <a:srgbClr val="003274"/>
        </a:accent2>
        <a:accent3>
          <a:srgbClr val="FFFFFF"/>
        </a:accent3>
        <a:accent4>
          <a:srgbClr val="363637"/>
        </a:accent4>
        <a:accent5>
          <a:srgbClr val="B0C8E5"/>
        </a:accent5>
        <a:accent6>
          <a:srgbClr val="002C68"/>
        </a:accent6>
        <a:hlink>
          <a:srgbClr val="045FA3"/>
        </a:hlink>
        <a:folHlink>
          <a:srgbClr val="6CAED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-default 4">
        <a:dk1>
          <a:srgbClr val="414142"/>
        </a:dk1>
        <a:lt1>
          <a:srgbClr val="FFFFFF"/>
        </a:lt1>
        <a:dk2>
          <a:srgbClr val="FFFFFF"/>
        </a:dk2>
        <a:lt2>
          <a:srgbClr val="808080"/>
        </a:lt2>
        <a:accent1>
          <a:srgbClr val="4596D1"/>
        </a:accent1>
        <a:accent2>
          <a:srgbClr val="003274"/>
        </a:accent2>
        <a:accent3>
          <a:srgbClr val="FFFFFF"/>
        </a:accent3>
        <a:accent4>
          <a:srgbClr val="363637"/>
        </a:accent4>
        <a:accent5>
          <a:srgbClr val="B0C9E5"/>
        </a:accent5>
        <a:accent6>
          <a:srgbClr val="002C68"/>
        </a:accent6>
        <a:hlink>
          <a:srgbClr val="025EA1"/>
        </a:hlink>
        <a:folHlink>
          <a:srgbClr val="6CAED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-default 5">
        <a:dk1>
          <a:srgbClr val="414142"/>
        </a:dk1>
        <a:lt1>
          <a:srgbClr val="FFFFFF"/>
        </a:lt1>
        <a:dk2>
          <a:srgbClr val="FFFFFF"/>
        </a:dk2>
        <a:lt2>
          <a:srgbClr val="808080"/>
        </a:lt2>
        <a:accent1>
          <a:srgbClr val="FF6600"/>
        </a:accent1>
        <a:accent2>
          <a:srgbClr val="4596D1"/>
        </a:accent2>
        <a:accent3>
          <a:srgbClr val="FFFFFF"/>
        </a:accent3>
        <a:accent4>
          <a:srgbClr val="363637"/>
        </a:accent4>
        <a:accent5>
          <a:srgbClr val="FFB8AA"/>
        </a:accent5>
        <a:accent6>
          <a:srgbClr val="3E87BD"/>
        </a:accent6>
        <a:hlink>
          <a:srgbClr val="003274"/>
        </a:hlink>
        <a:folHlink>
          <a:srgbClr val="025EA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-default 6">
        <a:dk1>
          <a:srgbClr val="414142"/>
        </a:dk1>
        <a:lt1>
          <a:srgbClr val="FFFFFF"/>
        </a:lt1>
        <a:dk2>
          <a:srgbClr val="003274"/>
        </a:dk2>
        <a:lt2>
          <a:srgbClr val="808080"/>
        </a:lt2>
        <a:accent1>
          <a:srgbClr val="FF6600"/>
        </a:accent1>
        <a:accent2>
          <a:srgbClr val="4596D1"/>
        </a:accent2>
        <a:accent3>
          <a:srgbClr val="FFFFFF"/>
        </a:accent3>
        <a:accent4>
          <a:srgbClr val="363637"/>
        </a:accent4>
        <a:accent5>
          <a:srgbClr val="FFB8AA"/>
        </a:accent5>
        <a:accent6>
          <a:srgbClr val="3E87BD"/>
        </a:accent6>
        <a:hlink>
          <a:srgbClr val="003274"/>
        </a:hlink>
        <a:folHlink>
          <a:srgbClr val="025EA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-default 7">
        <a:dk1>
          <a:srgbClr val="414142"/>
        </a:dk1>
        <a:lt1>
          <a:srgbClr val="FFFFFF"/>
        </a:lt1>
        <a:dk2>
          <a:srgbClr val="003274"/>
        </a:dk2>
        <a:lt2>
          <a:srgbClr val="808080"/>
        </a:lt2>
        <a:accent1>
          <a:srgbClr val="F37D07"/>
        </a:accent1>
        <a:accent2>
          <a:srgbClr val="4596D1"/>
        </a:accent2>
        <a:accent3>
          <a:srgbClr val="FFFFFF"/>
        </a:accent3>
        <a:accent4>
          <a:srgbClr val="363637"/>
        </a:accent4>
        <a:accent5>
          <a:srgbClr val="F8BFAA"/>
        </a:accent5>
        <a:accent6>
          <a:srgbClr val="3E87BD"/>
        </a:accent6>
        <a:hlink>
          <a:srgbClr val="003274"/>
        </a:hlink>
        <a:folHlink>
          <a:srgbClr val="025EA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5_RDM027">
  <a:themeElements>
    <a:clrScheme name="new">
      <a:dk1>
        <a:srgbClr val="000000"/>
      </a:dk1>
      <a:lt1>
        <a:srgbClr val="FFFFFF"/>
      </a:lt1>
      <a:dk2>
        <a:srgbClr val="002960"/>
      </a:dk2>
      <a:lt2>
        <a:srgbClr val="FFFFFF"/>
      </a:lt2>
      <a:accent1>
        <a:srgbClr val="E9EEF3"/>
      </a:accent1>
      <a:accent2>
        <a:srgbClr val="C7E0FB"/>
      </a:accent2>
      <a:accent3>
        <a:srgbClr val="3375B7"/>
      </a:accent3>
      <a:accent4>
        <a:srgbClr val="1C436A"/>
      </a:accent4>
      <a:accent5>
        <a:srgbClr val="BAD3EC"/>
      </a:accent5>
      <a:accent6>
        <a:srgbClr val="BFBFBF"/>
      </a:accent6>
      <a:hlink>
        <a:srgbClr val="3375B7"/>
      </a:hlink>
      <a:folHlink>
        <a:srgbClr val="1C436A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9525">
          <a:solidFill>
            <a:schemeClr val="accent6"/>
          </a:solidFill>
        </a:ln>
      </a:spPr>
      <a:bodyPr rtlCol="0" anchor="ctr"/>
      <a:lstStyle>
        <a:defPPr algn="ctr">
          <a:defRPr dirty="0" err="1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accent6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Firm Format 1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EAEAEA"/>
        </a:accent1>
        <a:accent2>
          <a:srgbClr val="D0D0D0"/>
        </a:accent2>
        <a:accent3>
          <a:srgbClr val="909090"/>
        </a:accent3>
        <a:accent4>
          <a:srgbClr val="606060"/>
        </a:accent4>
        <a:accent5>
          <a:srgbClr val="FF6600"/>
        </a:accent5>
        <a:accent6>
          <a:srgbClr val="808080"/>
        </a:accent6>
        <a:hlink>
          <a:srgbClr val="909090"/>
        </a:hlink>
        <a:folHlink>
          <a:srgbClr val="6060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rm Format 2">
        <a:dk1>
          <a:srgbClr val="000000"/>
        </a:dk1>
        <a:lt1>
          <a:srgbClr val="FFFFFF"/>
        </a:lt1>
        <a:dk2>
          <a:srgbClr val="002960"/>
        </a:dk2>
        <a:lt2>
          <a:srgbClr val="FFFFFF"/>
        </a:lt2>
        <a:accent1>
          <a:srgbClr val="C7E0FB"/>
        </a:accent1>
        <a:accent2>
          <a:srgbClr val="91B0FF"/>
        </a:accent2>
        <a:accent3>
          <a:srgbClr val="0066CC"/>
        </a:accent3>
        <a:accent4>
          <a:srgbClr val="002960"/>
        </a:accent4>
        <a:accent5>
          <a:srgbClr val="FF6600"/>
        </a:accent5>
        <a:accent6>
          <a:srgbClr val="808080"/>
        </a:accent6>
        <a:hlink>
          <a:srgbClr val="0066CC"/>
        </a:hlink>
        <a:folHlink>
          <a:srgbClr val="0029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rm Format 3">
        <a:dk1>
          <a:srgbClr val="000000"/>
        </a:dk1>
        <a:lt1>
          <a:srgbClr val="FFFFFF"/>
        </a:lt1>
        <a:dk2>
          <a:srgbClr val="002960"/>
        </a:dk2>
        <a:lt2>
          <a:srgbClr val="FFFFFF"/>
        </a:lt2>
        <a:accent1>
          <a:srgbClr val="C7E0FB"/>
        </a:accent1>
        <a:accent2>
          <a:srgbClr val="C7C293"/>
        </a:accent2>
        <a:accent3>
          <a:srgbClr val="50A2A0"/>
        </a:accent3>
        <a:accent4>
          <a:srgbClr val="002960"/>
        </a:accent4>
        <a:accent5>
          <a:srgbClr val="FF6600"/>
        </a:accent5>
        <a:accent6>
          <a:srgbClr val="808080"/>
        </a:accent6>
        <a:hlink>
          <a:srgbClr val="50A2A0"/>
        </a:hlink>
        <a:folHlink>
          <a:srgbClr val="0029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w">
        <a:dk1>
          <a:srgbClr val="000000"/>
        </a:dk1>
        <a:lt1>
          <a:srgbClr val="FFFFFF"/>
        </a:lt1>
        <a:dk2>
          <a:srgbClr val="002960"/>
        </a:dk2>
        <a:lt2>
          <a:srgbClr val="FFFFFF"/>
        </a:lt2>
        <a:accent1>
          <a:srgbClr val="E9EEF3"/>
        </a:accent1>
        <a:accent2>
          <a:srgbClr val="C7E0FB"/>
        </a:accent2>
        <a:accent3>
          <a:srgbClr val="3375B7"/>
        </a:accent3>
        <a:accent4>
          <a:srgbClr val="1C436A"/>
        </a:accent4>
        <a:accent5>
          <a:srgbClr val="BAD3EC"/>
        </a:accent5>
        <a:accent6>
          <a:srgbClr val="BFBFBF"/>
        </a:accent6>
        <a:hlink>
          <a:srgbClr val="3375B7"/>
        </a:hlink>
        <a:folHlink>
          <a:srgbClr val="1C436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RDM027.potx" id="{0DB4D349-ADC4-4C2E-A928-BB11817989A0}" vid="{B776F718-2411-497F-9303-EDB258200B0F}"/>
    </a:ext>
  </a:extLst>
</a:theme>
</file>

<file path=ppt/theme/theme5.xml><?xml version="1.0" encoding="utf-8"?>
<a:theme xmlns:a="http://schemas.openxmlformats.org/drawingml/2006/main" name="17_RDM027">
  <a:themeElements>
    <a:clrScheme name="new">
      <a:dk1>
        <a:srgbClr val="000000"/>
      </a:dk1>
      <a:lt1>
        <a:srgbClr val="FFFFFF"/>
      </a:lt1>
      <a:dk2>
        <a:srgbClr val="002960"/>
      </a:dk2>
      <a:lt2>
        <a:srgbClr val="FFFFFF"/>
      </a:lt2>
      <a:accent1>
        <a:srgbClr val="E9EEF3"/>
      </a:accent1>
      <a:accent2>
        <a:srgbClr val="C7E0FB"/>
      </a:accent2>
      <a:accent3>
        <a:srgbClr val="3375B7"/>
      </a:accent3>
      <a:accent4>
        <a:srgbClr val="1C436A"/>
      </a:accent4>
      <a:accent5>
        <a:srgbClr val="BAD3EC"/>
      </a:accent5>
      <a:accent6>
        <a:srgbClr val="BFBFBF"/>
      </a:accent6>
      <a:hlink>
        <a:srgbClr val="3375B7"/>
      </a:hlink>
      <a:folHlink>
        <a:srgbClr val="1C436A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9525">
          <a:solidFill>
            <a:schemeClr val="accent6"/>
          </a:solidFill>
        </a:ln>
      </a:spPr>
      <a:bodyPr rtlCol="0" anchor="ctr"/>
      <a:lstStyle>
        <a:defPPr algn="ctr">
          <a:defRPr dirty="0" err="1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accent6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Firm Format 1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EAEAEA"/>
        </a:accent1>
        <a:accent2>
          <a:srgbClr val="D0D0D0"/>
        </a:accent2>
        <a:accent3>
          <a:srgbClr val="909090"/>
        </a:accent3>
        <a:accent4>
          <a:srgbClr val="606060"/>
        </a:accent4>
        <a:accent5>
          <a:srgbClr val="FF6600"/>
        </a:accent5>
        <a:accent6>
          <a:srgbClr val="808080"/>
        </a:accent6>
        <a:hlink>
          <a:srgbClr val="909090"/>
        </a:hlink>
        <a:folHlink>
          <a:srgbClr val="6060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rm Format 2">
        <a:dk1>
          <a:srgbClr val="000000"/>
        </a:dk1>
        <a:lt1>
          <a:srgbClr val="FFFFFF"/>
        </a:lt1>
        <a:dk2>
          <a:srgbClr val="002960"/>
        </a:dk2>
        <a:lt2>
          <a:srgbClr val="FFFFFF"/>
        </a:lt2>
        <a:accent1>
          <a:srgbClr val="C7E0FB"/>
        </a:accent1>
        <a:accent2>
          <a:srgbClr val="91B0FF"/>
        </a:accent2>
        <a:accent3>
          <a:srgbClr val="0066CC"/>
        </a:accent3>
        <a:accent4>
          <a:srgbClr val="002960"/>
        </a:accent4>
        <a:accent5>
          <a:srgbClr val="FF6600"/>
        </a:accent5>
        <a:accent6>
          <a:srgbClr val="808080"/>
        </a:accent6>
        <a:hlink>
          <a:srgbClr val="0066CC"/>
        </a:hlink>
        <a:folHlink>
          <a:srgbClr val="0029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rm Format 3">
        <a:dk1>
          <a:srgbClr val="000000"/>
        </a:dk1>
        <a:lt1>
          <a:srgbClr val="FFFFFF"/>
        </a:lt1>
        <a:dk2>
          <a:srgbClr val="002960"/>
        </a:dk2>
        <a:lt2>
          <a:srgbClr val="FFFFFF"/>
        </a:lt2>
        <a:accent1>
          <a:srgbClr val="C7E0FB"/>
        </a:accent1>
        <a:accent2>
          <a:srgbClr val="C7C293"/>
        </a:accent2>
        <a:accent3>
          <a:srgbClr val="50A2A0"/>
        </a:accent3>
        <a:accent4>
          <a:srgbClr val="002960"/>
        </a:accent4>
        <a:accent5>
          <a:srgbClr val="FF6600"/>
        </a:accent5>
        <a:accent6>
          <a:srgbClr val="808080"/>
        </a:accent6>
        <a:hlink>
          <a:srgbClr val="50A2A0"/>
        </a:hlink>
        <a:folHlink>
          <a:srgbClr val="0029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w">
        <a:dk1>
          <a:srgbClr val="000000"/>
        </a:dk1>
        <a:lt1>
          <a:srgbClr val="FFFFFF"/>
        </a:lt1>
        <a:dk2>
          <a:srgbClr val="002960"/>
        </a:dk2>
        <a:lt2>
          <a:srgbClr val="FFFFFF"/>
        </a:lt2>
        <a:accent1>
          <a:srgbClr val="E9EEF3"/>
        </a:accent1>
        <a:accent2>
          <a:srgbClr val="C7E0FB"/>
        </a:accent2>
        <a:accent3>
          <a:srgbClr val="3375B7"/>
        </a:accent3>
        <a:accent4>
          <a:srgbClr val="1C436A"/>
        </a:accent4>
        <a:accent5>
          <a:srgbClr val="BAD3EC"/>
        </a:accent5>
        <a:accent6>
          <a:srgbClr val="BFBFBF"/>
        </a:accent6>
        <a:hlink>
          <a:srgbClr val="3375B7"/>
        </a:hlink>
        <a:folHlink>
          <a:srgbClr val="1C436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RDM027.potx" id="{0DB4D349-ADC4-4C2E-A928-BB11817989A0}" vid="{B776F718-2411-497F-9303-EDB258200B0F}"/>
    </a:ext>
  </a:extLst>
</a:theme>
</file>

<file path=ppt/theme/theme6.xml><?xml version="1.0" encoding="utf-8"?>
<a:theme xmlns:a="http://schemas.openxmlformats.org/drawingml/2006/main" name="10_RDM027">
  <a:themeElements>
    <a:clrScheme name="new">
      <a:dk1>
        <a:srgbClr val="000000"/>
      </a:dk1>
      <a:lt1>
        <a:srgbClr val="FFFFFF"/>
      </a:lt1>
      <a:dk2>
        <a:srgbClr val="002960"/>
      </a:dk2>
      <a:lt2>
        <a:srgbClr val="FFFFFF"/>
      </a:lt2>
      <a:accent1>
        <a:srgbClr val="E9EEF3"/>
      </a:accent1>
      <a:accent2>
        <a:srgbClr val="C7E0FB"/>
      </a:accent2>
      <a:accent3>
        <a:srgbClr val="3375B7"/>
      </a:accent3>
      <a:accent4>
        <a:srgbClr val="1C436A"/>
      </a:accent4>
      <a:accent5>
        <a:srgbClr val="BAD3EC"/>
      </a:accent5>
      <a:accent6>
        <a:srgbClr val="BFBFBF"/>
      </a:accent6>
      <a:hlink>
        <a:srgbClr val="3375B7"/>
      </a:hlink>
      <a:folHlink>
        <a:srgbClr val="1C436A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9525">
          <a:solidFill>
            <a:schemeClr val="accent6"/>
          </a:solidFill>
        </a:ln>
      </a:spPr>
      <a:bodyPr rtlCol="0" anchor="ctr"/>
      <a:lstStyle>
        <a:defPPr algn="ctr">
          <a:defRPr dirty="0" err="1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accent6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Firm Format 1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EAEAEA"/>
        </a:accent1>
        <a:accent2>
          <a:srgbClr val="D0D0D0"/>
        </a:accent2>
        <a:accent3>
          <a:srgbClr val="909090"/>
        </a:accent3>
        <a:accent4>
          <a:srgbClr val="606060"/>
        </a:accent4>
        <a:accent5>
          <a:srgbClr val="FF6600"/>
        </a:accent5>
        <a:accent6>
          <a:srgbClr val="808080"/>
        </a:accent6>
        <a:hlink>
          <a:srgbClr val="909090"/>
        </a:hlink>
        <a:folHlink>
          <a:srgbClr val="6060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rm Format 2">
        <a:dk1>
          <a:srgbClr val="000000"/>
        </a:dk1>
        <a:lt1>
          <a:srgbClr val="FFFFFF"/>
        </a:lt1>
        <a:dk2>
          <a:srgbClr val="002960"/>
        </a:dk2>
        <a:lt2>
          <a:srgbClr val="FFFFFF"/>
        </a:lt2>
        <a:accent1>
          <a:srgbClr val="C7E0FB"/>
        </a:accent1>
        <a:accent2>
          <a:srgbClr val="91B0FF"/>
        </a:accent2>
        <a:accent3>
          <a:srgbClr val="0066CC"/>
        </a:accent3>
        <a:accent4>
          <a:srgbClr val="002960"/>
        </a:accent4>
        <a:accent5>
          <a:srgbClr val="FF6600"/>
        </a:accent5>
        <a:accent6>
          <a:srgbClr val="808080"/>
        </a:accent6>
        <a:hlink>
          <a:srgbClr val="0066CC"/>
        </a:hlink>
        <a:folHlink>
          <a:srgbClr val="0029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rm Format 3">
        <a:dk1>
          <a:srgbClr val="000000"/>
        </a:dk1>
        <a:lt1>
          <a:srgbClr val="FFFFFF"/>
        </a:lt1>
        <a:dk2>
          <a:srgbClr val="002960"/>
        </a:dk2>
        <a:lt2>
          <a:srgbClr val="FFFFFF"/>
        </a:lt2>
        <a:accent1>
          <a:srgbClr val="C7E0FB"/>
        </a:accent1>
        <a:accent2>
          <a:srgbClr val="C7C293"/>
        </a:accent2>
        <a:accent3>
          <a:srgbClr val="50A2A0"/>
        </a:accent3>
        <a:accent4>
          <a:srgbClr val="002960"/>
        </a:accent4>
        <a:accent5>
          <a:srgbClr val="FF6600"/>
        </a:accent5>
        <a:accent6>
          <a:srgbClr val="808080"/>
        </a:accent6>
        <a:hlink>
          <a:srgbClr val="50A2A0"/>
        </a:hlink>
        <a:folHlink>
          <a:srgbClr val="0029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w">
        <a:dk1>
          <a:srgbClr val="000000"/>
        </a:dk1>
        <a:lt1>
          <a:srgbClr val="FFFFFF"/>
        </a:lt1>
        <a:dk2>
          <a:srgbClr val="002960"/>
        </a:dk2>
        <a:lt2>
          <a:srgbClr val="FFFFFF"/>
        </a:lt2>
        <a:accent1>
          <a:srgbClr val="E9EEF3"/>
        </a:accent1>
        <a:accent2>
          <a:srgbClr val="C7E0FB"/>
        </a:accent2>
        <a:accent3>
          <a:srgbClr val="3375B7"/>
        </a:accent3>
        <a:accent4>
          <a:srgbClr val="1C436A"/>
        </a:accent4>
        <a:accent5>
          <a:srgbClr val="BAD3EC"/>
        </a:accent5>
        <a:accent6>
          <a:srgbClr val="BFBFBF"/>
        </a:accent6>
        <a:hlink>
          <a:srgbClr val="3375B7"/>
        </a:hlink>
        <a:folHlink>
          <a:srgbClr val="1C436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RDM027.potx" id="{0DB4D349-ADC4-4C2E-A928-BB11817989A0}" vid="{B776F718-2411-497F-9303-EDB258200B0F}"/>
    </a:ext>
  </a:extLst>
</a:theme>
</file>

<file path=ppt/theme/theme7.xml><?xml version="1.0" encoding="utf-8"?>
<a:theme xmlns:a="http://schemas.openxmlformats.org/drawingml/2006/main" name="11_RDM027">
  <a:themeElements>
    <a:clrScheme name="new">
      <a:dk1>
        <a:srgbClr val="000000"/>
      </a:dk1>
      <a:lt1>
        <a:srgbClr val="FFFFFF"/>
      </a:lt1>
      <a:dk2>
        <a:srgbClr val="002960"/>
      </a:dk2>
      <a:lt2>
        <a:srgbClr val="FFFFFF"/>
      </a:lt2>
      <a:accent1>
        <a:srgbClr val="E9EEF3"/>
      </a:accent1>
      <a:accent2>
        <a:srgbClr val="C7E0FB"/>
      </a:accent2>
      <a:accent3>
        <a:srgbClr val="3375B7"/>
      </a:accent3>
      <a:accent4>
        <a:srgbClr val="1C436A"/>
      </a:accent4>
      <a:accent5>
        <a:srgbClr val="BAD3EC"/>
      </a:accent5>
      <a:accent6>
        <a:srgbClr val="BFBFBF"/>
      </a:accent6>
      <a:hlink>
        <a:srgbClr val="3375B7"/>
      </a:hlink>
      <a:folHlink>
        <a:srgbClr val="1C436A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9525">
          <a:solidFill>
            <a:schemeClr val="accent6"/>
          </a:solidFill>
        </a:ln>
      </a:spPr>
      <a:bodyPr rtlCol="0" anchor="ctr"/>
      <a:lstStyle>
        <a:defPPr algn="ctr">
          <a:defRPr dirty="0" err="1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accent6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Firm Format 1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EAEAEA"/>
        </a:accent1>
        <a:accent2>
          <a:srgbClr val="D0D0D0"/>
        </a:accent2>
        <a:accent3>
          <a:srgbClr val="909090"/>
        </a:accent3>
        <a:accent4>
          <a:srgbClr val="606060"/>
        </a:accent4>
        <a:accent5>
          <a:srgbClr val="FF6600"/>
        </a:accent5>
        <a:accent6>
          <a:srgbClr val="808080"/>
        </a:accent6>
        <a:hlink>
          <a:srgbClr val="909090"/>
        </a:hlink>
        <a:folHlink>
          <a:srgbClr val="6060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rm Format 2">
        <a:dk1>
          <a:srgbClr val="000000"/>
        </a:dk1>
        <a:lt1>
          <a:srgbClr val="FFFFFF"/>
        </a:lt1>
        <a:dk2>
          <a:srgbClr val="002960"/>
        </a:dk2>
        <a:lt2>
          <a:srgbClr val="FFFFFF"/>
        </a:lt2>
        <a:accent1>
          <a:srgbClr val="C7E0FB"/>
        </a:accent1>
        <a:accent2>
          <a:srgbClr val="91B0FF"/>
        </a:accent2>
        <a:accent3>
          <a:srgbClr val="0066CC"/>
        </a:accent3>
        <a:accent4>
          <a:srgbClr val="002960"/>
        </a:accent4>
        <a:accent5>
          <a:srgbClr val="FF6600"/>
        </a:accent5>
        <a:accent6>
          <a:srgbClr val="808080"/>
        </a:accent6>
        <a:hlink>
          <a:srgbClr val="0066CC"/>
        </a:hlink>
        <a:folHlink>
          <a:srgbClr val="0029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rm Format 3">
        <a:dk1>
          <a:srgbClr val="000000"/>
        </a:dk1>
        <a:lt1>
          <a:srgbClr val="FFFFFF"/>
        </a:lt1>
        <a:dk2>
          <a:srgbClr val="002960"/>
        </a:dk2>
        <a:lt2>
          <a:srgbClr val="FFFFFF"/>
        </a:lt2>
        <a:accent1>
          <a:srgbClr val="C7E0FB"/>
        </a:accent1>
        <a:accent2>
          <a:srgbClr val="C7C293"/>
        </a:accent2>
        <a:accent3>
          <a:srgbClr val="50A2A0"/>
        </a:accent3>
        <a:accent4>
          <a:srgbClr val="002960"/>
        </a:accent4>
        <a:accent5>
          <a:srgbClr val="FF6600"/>
        </a:accent5>
        <a:accent6>
          <a:srgbClr val="808080"/>
        </a:accent6>
        <a:hlink>
          <a:srgbClr val="50A2A0"/>
        </a:hlink>
        <a:folHlink>
          <a:srgbClr val="0029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w">
        <a:dk1>
          <a:srgbClr val="000000"/>
        </a:dk1>
        <a:lt1>
          <a:srgbClr val="FFFFFF"/>
        </a:lt1>
        <a:dk2>
          <a:srgbClr val="002960"/>
        </a:dk2>
        <a:lt2>
          <a:srgbClr val="FFFFFF"/>
        </a:lt2>
        <a:accent1>
          <a:srgbClr val="E9EEF3"/>
        </a:accent1>
        <a:accent2>
          <a:srgbClr val="C7E0FB"/>
        </a:accent2>
        <a:accent3>
          <a:srgbClr val="3375B7"/>
        </a:accent3>
        <a:accent4>
          <a:srgbClr val="1C436A"/>
        </a:accent4>
        <a:accent5>
          <a:srgbClr val="BAD3EC"/>
        </a:accent5>
        <a:accent6>
          <a:srgbClr val="BFBFBF"/>
        </a:accent6>
        <a:hlink>
          <a:srgbClr val="3375B7"/>
        </a:hlink>
        <a:folHlink>
          <a:srgbClr val="1C436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RDM027.potx" id="{0DB4D349-ADC4-4C2E-A928-BB11817989A0}" vid="{B776F718-2411-497F-9303-EDB258200B0F}"/>
    </a:ext>
  </a:extLst>
</a:theme>
</file>

<file path=ppt/theme/theme8.xml><?xml version="1.0" encoding="utf-8"?>
<a:theme xmlns:a="http://schemas.openxmlformats.org/drawingml/2006/main" name="12_RDM027">
  <a:themeElements>
    <a:clrScheme name="new">
      <a:dk1>
        <a:srgbClr val="000000"/>
      </a:dk1>
      <a:lt1>
        <a:srgbClr val="FFFFFF"/>
      </a:lt1>
      <a:dk2>
        <a:srgbClr val="002960"/>
      </a:dk2>
      <a:lt2>
        <a:srgbClr val="FFFFFF"/>
      </a:lt2>
      <a:accent1>
        <a:srgbClr val="E9EEF3"/>
      </a:accent1>
      <a:accent2>
        <a:srgbClr val="C7E0FB"/>
      </a:accent2>
      <a:accent3>
        <a:srgbClr val="3375B7"/>
      </a:accent3>
      <a:accent4>
        <a:srgbClr val="1C436A"/>
      </a:accent4>
      <a:accent5>
        <a:srgbClr val="BAD3EC"/>
      </a:accent5>
      <a:accent6>
        <a:srgbClr val="BFBFBF"/>
      </a:accent6>
      <a:hlink>
        <a:srgbClr val="3375B7"/>
      </a:hlink>
      <a:folHlink>
        <a:srgbClr val="1C436A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9525">
          <a:solidFill>
            <a:schemeClr val="accent6"/>
          </a:solidFill>
        </a:ln>
      </a:spPr>
      <a:bodyPr rtlCol="0" anchor="ctr"/>
      <a:lstStyle>
        <a:defPPr algn="ctr">
          <a:defRPr dirty="0" err="1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accent6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Firm Format 1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EAEAEA"/>
        </a:accent1>
        <a:accent2>
          <a:srgbClr val="D0D0D0"/>
        </a:accent2>
        <a:accent3>
          <a:srgbClr val="909090"/>
        </a:accent3>
        <a:accent4>
          <a:srgbClr val="606060"/>
        </a:accent4>
        <a:accent5>
          <a:srgbClr val="FF6600"/>
        </a:accent5>
        <a:accent6>
          <a:srgbClr val="808080"/>
        </a:accent6>
        <a:hlink>
          <a:srgbClr val="909090"/>
        </a:hlink>
        <a:folHlink>
          <a:srgbClr val="6060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rm Format 2">
        <a:dk1>
          <a:srgbClr val="000000"/>
        </a:dk1>
        <a:lt1>
          <a:srgbClr val="FFFFFF"/>
        </a:lt1>
        <a:dk2>
          <a:srgbClr val="002960"/>
        </a:dk2>
        <a:lt2>
          <a:srgbClr val="FFFFFF"/>
        </a:lt2>
        <a:accent1>
          <a:srgbClr val="C7E0FB"/>
        </a:accent1>
        <a:accent2>
          <a:srgbClr val="91B0FF"/>
        </a:accent2>
        <a:accent3>
          <a:srgbClr val="0066CC"/>
        </a:accent3>
        <a:accent4>
          <a:srgbClr val="002960"/>
        </a:accent4>
        <a:accent5>
          <a:srgbClr val="FF6600"/>
        </a:accent5>
        <a:accent6>
          <a:srgbClr val="808080"/>
        </a:accent6>
        <a:hlink>
          <a:srgbClr val="0066CC"/>
        </a:hlink>
        <a:folHlink>
          <a:srgbClr val="0029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rm Format 3">
        <a:dk1>
          <a:srgbClr val="000000"/>
        </a:dk1>
        <a:lt1>
          <a:srgbClr val="FFFFFF"/>
        </a:lt1>
        <a:dk2>
          <a:srgbClr val="002960"/>
        </a:dk2>
        <a:lt2>
          <a:srgbClr val="FFFFFF"/>
        </a:lt2>
        <a:accent1>
          <a:srgbClr val="C7E0FB"/>
        </a:accent1>
        <a:accent2>
          <a:srgbClr val="C7C293"/>
        </a:accent2>
        <a:accent3>
          <a:srgbClr val="50A2A0"/>
        </a:accent3>
        <a:accent4>
          <a:srgbClr val="002960"/>
        </a:accent4>
        <a:accent5>
          <a:srgbClr val="FF6600"/>
        </a:accent5>
        <a:accent6>
          <a:srgbClr val="808080"/>
        </a:accent6>
        <a:hlink>
          <a:srgbClr val="50A2A0"/>
        </a:hlink>
        <a:folHlink>
          <a:srgbClr val="0029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w">
        <a:dk1>
          <a:srgbClr val="000000"/>
        </a:dk1>
        <a:lt1>
          <a:srgbClr val="FFFFFF"/>
        </a:lt1>
        <a:dk2>
          <a:srgbClr val="002960"/>
        </a:dk2>
        <a:lt2>
          <a:srgbClr val="FFFFFF"/>
        </a:lt2>
        <a:accent1>
          <a:srgbClr val="E9EEF3"/>
        </a:accent1>
        <a:accent2>
          <a:srgbClr val="C7E0FB"/>
        </a:accent2>
        <a:accent3>
          <a:srgbClr val="3375B7"/>
        </a:accent3>
        <a:accent4>
          <a:srgbClr val="1C436A"/>
        </a:accent4>
        <a:accent5>
          <a:srgbClr val="BAD3EC"/>
        </a:accent5>
        <a:accent6>
          <a:srgbClr val="BFBFBF"/>
        </a:accent6>
        <a:hlink>
          <a:srgbClr val="3375B7"/>
        </a:hlink>
        <a:folHlink>
          <a:srgbClr val="1C436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RDM027.potx" id="{0DB4D349-ADC4-4C2E-A928-BB11817989A0}" vid="{B776F718-2411-497F-9303-EDB258200B0F}"/>
    </a:ext>
  </a:extLst>
</a:theme>
</file>

<file path=ppt/theme/theme9.xml><?xml version="1.0" encoding="utf-8"?>
<a:theme xmlns:a="http://schemas.openxmlformats.org/drawingml/2006/main" name="13_RDM027">
  <a:themeElements>
    <a:clrScheme name="new">
      <a:dk1>
        <a:srgbClr val="000000"/>
      </a:dk1>
      <a:lt1>
        <a:srgbClr val="FFFFFF"/>
      </a:lt1>
      <a:dk2>
        <a:srgbClr val="002960"/>
      </a:dk2>
      <a:lt2>
        <a:srgbClr val="FFFFFF"/>
      </a:lt2>
      <a:accent1>
        <a:srgbClr val="E9EEF3"/>
      </a:accent1>
      <a:accent2>
        <a:srgbClr val="C7E0FB"/>
      </a:accent2>
      <a:accent3>
        <a:srgbClr val="3375B7"/>
      </a:accent3>
      <a:accent4>
        <a:srgbClr val="1C436A"/>
      </a:accent4>
      <a:accent5>
        <a:srgbClr val="BAD3EC"/>
      </a:accent5>
      <a:accent6>
        <a:srgbClr val="BFBFBF"/>
      </a:accent6>
      <a:hlink>
        <a:srgbClr val="3375B7"/>
      </a:hlink>
      <a:folHlink>
        <a:srgbClr val="1C436A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9525">
          <a:solidFill>
            <a:schemeClr val="accent6"/>
          </a:solidFill>
        </a:ln>
      </a:spPr>
      <a:bodyPr rtlCol="0" anchor="ctr"/>
      <a:lstStyle>
        <a:defPPr algn="ctr">
          <a:defRPr dirty="0" err="1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accent6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Firm Format 1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EAEAEA"/>
        </a:accent1>
        <a:accent2>
          <a:srgbClr val="D0D0D0"/>
        </a:accent2>
        <a:accent3>
          <a:srgbClr val="909090"/>
        </a:accent3>
        <a:accent4>
          <a:srgbClr val="606060"/>
        </a:accent4>
        <a:accent5>
          <a:srgbClr val="FF6600"/>
        </a:accent5>
        <a:accent6>
          <a:srgbClr val="808080"/>
        </a:accent6>
        <a:hlink>
          <a:srgbClr val="909090"/>
        </a:hlink>
        <a:folHlink>
          <a:srgbClr val="6060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rm Format 2">
        <a:dk1>
          <a:srgbClr val="000000"/>
        </a:dk1>
        <a:lt1>
          <a:srgbClr val="FFFFFF"/>
        </a:lt1>
        <a:dk2>
          <a:srgbClr val="002960"/>
        </a:dk2>
        <a:lt2>
          <a:srgbClr val="FFFFFF"/>
        </a:lt2>
        <a:accent1>
          <a:srgbClr val="C7E0FB"/>
        </a:accent1>
        <a:accent2>
          <a:srgbClr val="91B0FF"/>
        </a:accent2>
        <a:accent3>
          <a:srgbClr val="0066CC"/>
        </a:accent3>
        <a:accent4>
          <a:srgbClr val="002960"/>
        </a:accent4>
        <a:accent5>
          <a:srgbClr val="FF6600"/>
        </a:accent5>
        <a:accent6>
          <a:srgbClr val="808080"/>
        </a:accent6>
        <a:hlink>
          <a:srgbClr val="0066CC"/>
        </a:hlink>
        <a:folHlink>
          <a:srgbClr val="0029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rm Format 3">
        <a:dk1>
          <a:srgbClr val="000000"/>
        </a:dk1>
        <a:lt1>
          <a:srgbClr val="FFFFFF"/>
        </a:lt1>
        <a:dk2>
          <a:srgbClr val="002960"/>
        </a:dk2>
        <a:lt2>
          <a:srgbClr val="FFFFFF"/>
        </a:lt2>
        <a:accent1>
          <a:srgbClr val="C7E0FB"/>
        </a:accent1>
        <a:accent2>
          <a:srgbClr val="C7C293"/>
        </a:accent2>
        <a:accent3>
          <a:srgbClr val="50A2A0"/>
        </a:accent3>
        <a:accent4>
          <a:srgbClr val="002960"/>
        </a:accent4>
        <a:accent5>
          <a:srgbClr val="FF6600"/>
        </a:accent5>
        <a:accent6>
          <a:srgbClr val="808080"/>
        </a:accent6>
        <a:hlink>
          <a:srgbClr val="50A2A0"/>
        </a:hlink>
        <a:folHlink>
          <a:srgbClr val="0029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w">
        <a:dk1>
          <a:srgbClr val="000000"/>
        </a:dk1>
        <a:lt1>
          <a:srgbClr val="FFFFFF"/>
        </a:lt1>
        <a:dk2>
          <a:srgbClr val="002960"/>
        </a:dk2>
        <a:lt2>
          <a:srgbClr val="FFFFFF"/>
        </a:lt2>
        <a:accent1>
          <a:srgbClr val="E9EEF3"/>
        </a:accent1>
        <a:accent2>
          <a:srgbClr val="C7E0FB"/>
        </a:accent2>
        <a:accent3>
          <a:srgbClr val="3375B7"/>
        </a:accent3>
        <a:accent4>
          <a:srgbClr val="1C436A"/>
        </a:accent4>
        <a:accent5>
          <a:srgbClr val="BAD3EC"/>
        </a:accent5>
        <a:accent6>
          <a:srgbClr val="BFBFBF"/>
        </a:accent6>
        <a:hlink>
          <a:srgbClr val="3375B7"/>
        </a:hlink>
        <a:folHlink>
          <a:srgbClr val="1C436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RDM027.potx" id="{0DB4D349-ADC4-4C2E-A928-BB11817989A0}" vid="{B776F718-2411-497F-9303-EDB258200B0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Шаблон корпоративной презентации  PowerPoint без надстройки</Template>
  <TotalTime>23220</TotalTime>
  <Words>262</Words>
  <Application>Microsoft Office PowerPoint</Application>
  <PresentationFormat>Лист A4 (210x297 мм)</PresentationFormat>
  <Paragraphs>43</Paragraphs>
  <Slides>1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13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15" baseType="lpstr">
      <vt:lpstr>b-default</vt:lpstr>
      <vt:lpstr>9_b-default</vt:lpstr>
      <vt:lpstr>11_b-default</vt:lpstr>
      <vt:lpstr>5_RDM027</vt:lpstr>
      <vt:lpstr>17_RDM027</vt:lpstr>
      <vt:lpstr>10_RDM027</vt:lpstr>
      <vt:lpstr>11_RDM027</vt:lpstr>
      <vt:lpstr>12_RDM027</vt:lpstr>
      <vt:lpstr>13_RDM027</vt:lpstr>
      <vt:lpstr>14_RDM027</vt:lpstr>
      <vt:lpstr>16_RDM027</vt:lpstr>
      <vt:lpstr>15_RDM027</vt:lpstr>
      <vt:lpstr>15_b-default</vt:lpstr>
      <vt:lpstr>think-cell Slide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Alexander V. Romashkin</dc:creator>
  <cp:lastModifiedBy>111</cp:lastModifiedBy>
  <cp:revision>1369</cp:revision>
  <cp:lastPrinted>2020-03-12T09:26:15Z</cp:lastPrinted>
  <dcterms:created xsi:type="dcterms:W3CDTF">2015-03-06T06:22:34Z</dcterms:created>
  <dcterms:modified xsi:type="dcterms:W3CDTF">2020-03-12T13:17:18Z</dcterms:modified>
</cp:coreProperties>
</file>